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rokuz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1" y="2143116"/>
            <a:ext cx="3286147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ue66-1</dc:creator>
  <cp:lastModifiedBy>ue66-1</cp:lastModifiedBy>
  <cp:revision>1</cp:revision>
  <dcterms:created xsi:type="dcterms:W3CDTF">2023-07-07T06:14:16Z</dcterms:created>
  <dcterms:modified xsi:type="dcterms:W3CDTF">2023-07-07T06:16:43Z</dcterms:modified>
</cp:coreProperties>
</file>