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466" r:id="rId2"/>
    <p:sldId id="463" r:id="rId3"/>
    <p:sldId id="458" r:id="rId4"/>
    <p:sldId id="486" r:id="rId5"/>
    <p:sldId id="492" r:id="rId6"/>
    <p:sldId id="465" r:id="rId7"/>
    <p:sldId id="487" r:id="rId8"/>
    <p:sldId id="488" r:id="rId9"/>
    <p:sldId id="489" r:id="rId10"/>
    <p:sldId id="490" r:id="rId11"/>
    <p:sldId id="491" r:id="rId12"/>
    <p:sldId id="483" r:id="rId13"/>
    <p:sldId id="485" r:id="rId14"/>
  </p:sldIdLst>
  <p:sldSz cx="11522075" cy="6480175"/>
  <p:notesSz cx="6797675" cy="9926638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B4555"/>
    <a:srgbClr val="CC9900"/>
    <a:srgbClr val="2A5243"/>
    <a:srgbClr val="3D6595"/>
    <a:srgbClr val="335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713" autoAdjust="0"/>
  </p:normalViewPr>
  <p:slideViewPr>
    <p:cSldViewPr>
      <p:cViewPr>
        <p:scale>
          <a:sx n="120" d="100"/>
          <a:sy n="120" d="100"/>
        </p:scale>
        <p:origin x="366" y="-204"/>
      </p:cViewPr>
      <p:guideLst>
        <p:guide orient="horz" pos="2041"/>
        <p:guide pos="6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image" Target="../media/image17.gif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4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image" Target="../media/image17.gif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image" Target="../media/image23.gif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Relationship Id="rId4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B124EE-AFB4-4CE5-881C-53719337FE6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2C1244-D2A9-4711-9DB8-FF29EAB90A79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0,13 га 3 микрорайон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2EF9FCD0-BF21-4DB0-9086-C03959B8E935}" type="parTrans" cxnId="{B9F0BF0C-CE5E-40E6-89F8-5D172CCFA453}">
      <dgm:prSet/>
      <dgm:spPr/>
      <dgm:t>
        <a:bodyPr/>
        <a:lstStyle/>
        <a:p>
          <a:endParaRPr lang="ru-RU"/>
        </a:p>
      </dgm:t>
    </dgm:pt>
    <dgm:pt modelId="{F2A8A168-E564-4C8E-9E71-7F7E2DEFAE5B}" type="sibTrans" cxnId="{B9F0BF0C-CE5E-40E6-89F8-5D172CCFA453}">
      <dgm:prSet/>
      <dgm:spPr/>
      <dgm:t>
        <a:bodyPr/>
        <a:lstStyle/>
        <a:p>
          <a:endParaRPr lang="ru-RU"/>
        </a:p>
      </dgm:t>
    </dgm:pt>
    <dgm:pt modelId="{63D0F993-EB4B-40D4-946E-F59DC0B0B4DF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24,8 га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ул.Кемеровская</a:t>
          </a:r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 сельскохозяйственного назначения</a:t>
          </a:r>
          <a:endParaRPr lang="ru-RU" dirty="0"/>
        </a:p>
      </dgm:t>
    </dgm:pt>
    <dgm:pt modelId="{758CA14A-A2D9-4692-A895-9459CEF51D88}" type="parTrans" cxnId="{4F660A72-1FE9-4E74-8929-8ADCAA4C9D7C}">
      <dgm:prSet/>
      <dgm:spPr/>
      <dgm:t>
        <a:bodyPr/>
        <a:lstStyle/>
        <a:p>
          <a:endParaRPr lang="ru-RU"/>
        </a:p>
      </dgm:t>
    </dgm:pt>
    <dgm:pt modelId="{1A958FE2-AFCF-4F7E-86E1-2277FC79171A}" type="sibTrans" cxnId="{4F660A72-1FE9-4E74-8929-8ADCAA4C9D7C}">
      <dgm:prSet/>
      <dgm:spPr/>
      <dgm:t>
        <a:bodyPr/>
        <a:lstStyle/>
        <a:p>
          <a:endParaRPr lang="ru-RU"/>
        </a:p>
      </dgm:t>
    </dgm:pt>
    <dgm:pt modelId="{D940439F-8614-427B-9BC7-823768FE0521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1,45 га пер. Бородина, 38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A88EDF4F-DAE7-40F6-890A-8E2411B55A07}" type="parTrans" cxnId="{77D4241C-4C13-4686-B520-548E2FBFF2D5}">
      <dgm:prSet/>
      <dgm:spPr/>
      <dgm:t>
        <a:bodyPr/>
        <a:lstStyle/>
        <a:p>
          <a:endParaRPr lang="ru-RU"/>
        </a:p>
      </dgm:t>
    </dgm:pt>
    <dgm:pt modelId="{E1F821CF-0E88-47E4-9B87-A8B89A19AEB3}" type="sibTrans" cxnId="{77D4241C-4C13-4686-B520-548E2FBFF2D5}">
      <dgm:prSet/>
      <dgm:spPr/>
      <dgm:t>
        <a:bodyPr/>
        <a:lstStyle/>
        <a:p>
          <a:endParaRPr lang="ru-RU"/>
        </a:p>
      </dgm:t>
    </dgm:pt>
    <dgm:pt modelId="{7FCC8131-EFAD-4BF6-97ED-7A241BD7916B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17,25 га для многоэтажной жилой застройки и объектов социальной сферы в микрорайоне 5-6</a:t>
          </a:r>
          <a:endParaRPr lang="ru-RU" dirty="0"/>
        </a:p>
      </dgm:t>
    </dgm:pt>
    <dgm:pt modelId="{6CEC9CA7-10BA-46D0-A4B5-021D5E790916}" type="sibTrans" cxnId="{E618170B-6141-42F9-8E66-EB44EA71CC5E}">
      <dgm:prSet/>
      <dgm:spPr/>
      <dgm:t>
        <a:bodyPr/>
        <a:lstStyle/>
        <a:p>
          <a:endParaRPr lang="ru-RU"/>
        </a:p>
      </dgm:t>
    </dgm:pt>
    <dgm:pt modelId="{35393773-3F87-4D51-90B4-0BDC8A63552C}" type="parTrans" cxnId="{E618170B-6141-42F9-8E66-EB44EA71CC5E}">
      <dgm:prSet/>
      <dgm:spPr/>
      <dgm:t>
        <a:bodyPr/>
        <a:lstStyle/>
        <a:p>
          <a:endParaRPr lang="ru-RU"/>
        </a:p>
      </dgm:t>
    </dgm:pt>
    <dgm:pt modelId="{287A9F33-4745-4043-B0FA-161635F57B25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0,28 га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B9F7E352-6706-4DE5-8CE8-AB3A492364EA}" type="parTrans" cxnId="{6A3BAB86-C9EE-4274-91FA-30D7F1F835BA}">
      <dgm:prSet/>
      <dgm:spPr/>
      <dgm:t>
        <a:bodyPr/>
        <a:lstStyle/>
        <a:p>
          <a:endParaRPr lang="ru-RU"/>
        </a:p>
      </dgm:t>
    </dgm:pt>
    <dgm:pt modelId="{B958D57B-3F57-4820-A8C7-3326E29FA7F4}" type="sibTrans" cxnId="{6A3BAB86-C9EE-4274-91FA-30D7F1F835BA}">
      <dgm:prSet/>
      <dgm:spPr/>
      <dgm:t>
        <a:bodyPr/>
        <a:lstStyle/>
        <a:p>
          <a:endParaRPr lang="ru-RU"/>
        </a:p>
      </dgm:t>
    </dgm:pt>
    <dgm:pt modelId="{48EAC6C6-8765-41C9-B366-8E39E5E10B74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12.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6,7 га трасса Кемерово-Новокузнецк,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Грамотеино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F0D8BED2-783A-461D-96AB-08CBB2192EA4}" type="parTrans" cxnId="{155BC914-9A2E-434E-B50F-A35405606F02}">
      <dgm:prSet/>
      <dgm:spPr/>
      <dgm:t>
        <a:bodyPr/>
        <a:lstStyle/>
        <a:p>
          <a:endParaRPr lang="ru-RU"/>
        </a:p>
      </dgm:t>
    </dgm:pt>
    <dgm:pt modelId="{B47FE5D5-71EF-4BE6-A7D0-F611315F6C4C}" type="sibTrans" cxnId="{155BC914-9A2E-434E-B50F-A35405606F02}">
      <dgm:prSet/>
      <dgm:spPr/>
      <dgm:t>
        <a:bodyPr/>
        <a:lstStyle/>
        <a:p>
          <a:endParaRPr lang="ru-RU"/>
        </a:p>
      </dgm:t>
    </dgm:pt>
    <dgm:pt modelId="{11623F70-547E-4135-96E7-B0CBB93B904E}" type="pres">
      <dgm:prSet presAssocID="{2DB124EE-AFB4-4CE5-881C-53719337FE6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31E383-3E71-4203-A8AF-382257F95280}" type="pres">
      <dgm:prSet presAssocID="{7FCC8131-EFAD-4BF6-97ED-7A241BD7916B}" presName="comp" presStyleCnt="0"/>
      <dgm:spPr/>
    </dgm:pt>
    <dgm:pt modelId="{0FDE7218-79A0-4C6A-825F-31315C7FEACF}" type="pres">
      <dgm:prSet presAssocID="{7FCC8131-EFAD-4BF6-97ED-7A241BD7916B}" presName="box" presStyleLbl="node1" presStyleIdx="0" presStyleCnt="6" custLinFactY="129379" custLinFactNeighborX="294" custLinFactNeighborY="200000"/>
      <dgm:spPr/>
      <dgm:t>
        <a:bodyPr/>
        <a:lstStyle/>
        <a:p>
          <a:endParaRPr lang="ru-RU"/>
        </a:p>
      </dgm:t>
    </dgm:pt>
    <dgm:pt modelId="{9AA907DA-160D-4888-B28F-10F29FBAABA0}" type="pres">
      <dgm:prSet presAssocID="{7FCC8131-EFAD-4BF6-97ED-7A241BD7916B}" presName="img" presStyleLbl="fgImgPlace1" presStyleIdx="0" presStyleCnt="6" custScaleX="92680" custScaleY="96467" custLinFactY="200000" custLinFactNeighborX="-2849" custLinFactNeighborY="21227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E3448D2E-C01C-45F5-A6BA-E1DD2256CD34}" type="pres">
      <dgm:prSet presAssocID="{7FCC8131-EFAD-4BF6-97ED-7A241BD7916B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930677-EEDF-4C4A-8A02-DE69135DD260}" type="pres">
      <dgm:prSet presAssocID="{6CEC9CA7-10BA-46D0-A4B5-021D5E790916}" presName="spacer" presStyleCnt="0"/>
      <dgm:spPr/>
    </dgm:pt>
    <dgm:pt modelId="{362F98D9-F327-460A-B816-36A1718CBED0}" type="pres">
      <dgm:prSet presAssocID="{952C1244-D2A9-4711-9DB8-FF29EAB90A79}" presName="comp" presStyleCnt="0"/>
      <dgm:spPr/>
    </dgm:pt>
    <dgm:pt modelId="{0702C62A-59AE-4AA4-A69E-BFC47F967626}" type="pres">
      <dgm:prSet presAssocID="{952C1244-D2A9-4711-9DB8-FF29EAB90A79}" presName="box" presStyleLbl="node1" presStyleIdx="1" presStyleCnt="6" custLinFactY="11057" custLinFactNeighborX="-75" custLinFactNeighborY="100000"/>
      <dgm:spPr/>
      <dgm:t>
        <a:bodyPr/>
        <a:lstStyle/>
        <a:p>
          <a:endParaRPr lang="ru-RU"/>
        </a:p>
      </dgm:t>
    </dgm:pt>
    <dgm:pt modelId="{B223C3D5-2D7D-428C-95C8-637C589866F6}" type="pres">
      <dgm:prSet presAssocID="{952C1244-D2A9-4711-9DB8-FF29EAB90A79}" presName="img" presStyleLbl="fgImgPlace1" presStyleIdx="1" presStyleCnt="6" custLinFactY="38821" custLinFactNeighborX="-375" custLinFactNeighborY="10000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343884D5-E807-4549-B0D3-41ED8CD815F6}" type="pres">
      <dgm:prSet presAssocID="{952C1244-D2A9-4711-9DB8-FF29EAB90A79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0D330-C85D-400A-A6B6-D20CB660E62B}" type="pres">
      <dgm:prSet presAssocID="{F2A8A168-E564-4C8E-9E71-7F7E2DEFAE5B}" presName="spacer" presStyleCnt="0"/>
      <dgm:spPr/>
    </dgm:pt>
    <dgm:pt modelId="{F24386BA-F48C-4267-B857-F842EECC7FCE}" type="pres">
      <dgm:prSet presAssocID="{63D0F993-EB4B-40D4-946E-F59DC0B0B4DF}" presName="comp" presStyleCnt="0"/>
      <dgm:spPr/>
    </dgm:pt>
    <dgm:pt modelId="{BBACE851-E96F-4DF5-8DF0-ECDAFCBCB3E9}" type="pres">
      <dgm:prSet presAssocID="{63D0F993-EB4B-40D4-946E-F59DC0B0B4DF}" presName="box" presStyleLbl="node1" presStyleIdx="2" presStyleCnt="6" custLinFactY="-100000" custLinFactNeighborX="41" custLinFactNeighborY="-121045"/>
      <dgm:spPr/>
      <dgm:t>
        <a:bodyPr/>
        <a:lstStyle/>
        <a:p>
          <a:endParaRPr lang="ru-RU"/>
        </a:p>
      </dgm:t>
    </dgm:pt>
    <dgm:pt modelId="{E97712CE-0F6F-417A-9F0A-D5648D43ADB6}" type="pres">
      <dgm:prSet presAssocID="{63D0F993-EB4B-40D4-946E-F59DC0B0B4DF}" presName="img" presStyleLbl="fgImgPlace1" presStyleIdx="2" presStyleCnt="6" custLinFactY="-100000" custLinFactNeighborX="-768" custLinFactNeighborY="-17697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ru-RU"/>
        </a:p>
      </dgm:t>
    </dgm:pt>
    <dgm:pt modelId="{962C7373-308D-4D27-A441-F9440A6002B5}" type="pres">
      <dgm:prSet presAssocID="{63D0F993-EB4B-40D4-946E-F59DC0B0B4DF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54EE0-6D16-4DF5-BA66-885EEBF4407B}" type="pres">
      <dgm:prSet presAssocID="{1A958FE2-AFCF-4F7E-86E1-2277FC79171A}" presName="spacer" presStyleCnt="0"/>
      <dgm:spPr/>
    </dgm:pt>
    <dgm:pt modelId="{507EABE8-C342-406D-A087-07A9D11EE8CF}" type="pres">
      <dgm:prSet presAssocID="{D940439F-8614-427B-9BC7-823768FE0521}" presName="comp" presStyleCnt="0"/>
      <dgm:spPr/>
    </dgm:pt>
    <dgm:pt modelId="{5A998A54-2915-494E-BDB7-6311E8876DDD}" type="pres">
      <dgm:prSet presAssocID="{D940439F-8614-427B-9BC7-823768FE0521}" presName="box" presStyleLbl="node1" presStyleIdx="3" presStyleCnt="6" custLinFactY="-100000" custLinFactNeighborX="-322" custLinFactNeighborY="-120883"/>
      <dgm:spPr/>
      <dgm:t>
        <a:bodyPr/>
        <a:lstStyle/>
        <a:p>
          <a:endParaRPr lang="ru-RU"/>
        </a:p>
      </dgm:t>
    </dgm:pt>
    <dgm:pt modelId="{670E3465-6766-4D97-8ED6-C6753AE5C052}" type="pres">
      <dgm:prSet presAssocID="{D940439F-8614-427B-9BC7-823768FE0521}" presName="img" presStyleLbl="fgImgPlace1" presStyleIdx="3" presStyleCnt="6" custLinFactY="-100000" custLinFactNeighborX="-768" custLinFactNeighborY="-17786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ru-RU"/>
        </a:p>
      </dgm:t>
    </dgm:pt>
    <dgm:pt modelId="{9A3B87A2-11C5-4024-B595-2B0A16994005}" type="pres">
      <dgm:prSet presAssocID="{D940439F-8614-427B-9BC7-823768FE0521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7C999-4A08-4EAC-A9C5-8B9923E6008A}" type="pres">
      <dgm:prSet presAssocID="{E1F821CF-0E88-47E4-9B87-A8B89A19AEB3}" presName="spacer" presStyleCnt="0"/>
      <dgm:spPr/>
    </dgm:pt>
    <dgm:pt modelId="{330A4B6C-4DA8-418F-844E-8A17C6F5BA97}" type="pres">
      <dgm:prSet presAssocID="{287A9F33-4745-4043-B0FA-161635F57B25}" presName="comp" presStyleCnt="0"/>
      <dgm:spPr/>
    </dgm:pt>
    <dgm:pt modelId="{1D198BE3-D633-4508-854F-388F2661F705}" type="pres">
      <dgm:prSet presAssocID="{287A9F33-4745-4043-B0FA-161635F57B25}" presName="box" presStyleLbl="node1" presStyleIdx="4" presStyleCnt="6"/>
      <dgm:spPr/>
      <dgm:t>
        <a:bodyPr/>
        <a:lstStyle/>
        <a:p>
          <a:endParaRPr lang="ru-RU"/>
        </a:p>
      </dgm:t>
    </dgm:pt>
    <dgm:pt modelId="{75414986-4C19-4F9B-830F-64C6CAE8F3C7}" type="pres">
      <dgm:prSet presAssocID="{287A9F33-4745-4043-B0FA-161635F57B25}" presName="img" presStyleLbl="f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/>
        </a:p>
      </dgm:t>
    </dgm:pt>
    <dgm:pt modelId="{BE95C4E6-138A-4683-AC12-997577DD4335}" type="pres">
      <dgm:prSet presAssocID="{287A9F33-4745-4043-B0FA-161635F57B25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00E7F5-FCB6-49DB-8720-49E4239DE538}" type="pres">
      <dgm:prSet presAssocID="{B958D57B-3F57-4820-A8C7-3326E29FA7F4}" presName="spacer" presStyleCnt="0"/>
      <dgm:spPr/>
    </dgm:pt>
    <dgm:pt modelId="{5CAEC125-789D-4EAA-940F-602D7D8042D3}" type="pres">
      <dgm:prSet presAssocID="{48EAC6C6-8765-41C9-B366-8E39E5E10B74}" presName="comp" presStyleCnt="0"/>
      <dgm:spPr/>
    </dgm:pt>
    <dgm:pt modelId="{B3C3E816-7E05-4E77-A6E8-184C951AA186}" type="pres">
      <dgm:prSet presAssocID="{48EAC6C6-8765-41C9-B366-8E39E5E10B74}" presName="box" presStyleLbl="node1" presStyleIdx="5" presStyleCnt="6" custLinFactNeighborX="483" custLinFactNeighborY="-1766"/>
      <dgm:spPr/>
      <dgm:t>
        <a:bodyPr/>
        <a:lstStyle/>
        <a:p>
          <a:endParaRPr lang="ru-RU"/>
        </a:p>
      </dgm:t>
    </dgm:pt>
    <dgm:pt modelId="{EA4CA72E-2976-400A-80AB-A7DBCCAD604D}" type="pres">
      <dgm:prSet presAssocID="{48EAC6C6-8765-41C9-B366-8E39E5E10B74}" presName="img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  <dgm:t>
        <a:bodyPr/>
        <a:lstStyle/>
        <a:p>
          <a:endParaRPr lang="ru-RU"/>
        </a:p>
      </dgm:t>
    </dgm:pt>
    <dgm:pt modelId="{27984D1F-B92B-48AF-9D2D-752DE4BA97AC}" type="pres">
      <dgm:prSet presAssocID="{48EAC6C6-8765-41C9-B366-8E39E5E10B74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802A46-2392-484C-B4CD-5008DDB77FEC}" type="presOf" srcId="{63D0F993-EB4B-40D4-946E-F59DC0B0B4DF}" destId="{BBACE851-E96F-4DF5-8DF0-ECDAFCBCB3E9}" srcOrd="0" destOrd="0" presId="urn:microsoft.com/office/officeart/2005/8/layout/vList4"/>
    <dgm:cxn modelId="{B9F0BF0C-CE5E-40E6-89F8-5D172CCFA453}" srcId="{2DB124EE-AFB4-4CE5-881C-53719337FE60}" destId="{952C1244-D2A9-4711-9DB8-FF29EAB90A79}" srcOrd="1" destOrd="0" parTransId="{2EF9FCD0-BF21-4DB0-9086-C03959B8E935}" sibTransId="{F2A8A168-E564-4C8E-9E71-7F7E2DEFAE5B}"/>
    <dgm:cxn modelId="{B6A62A38-7FDE-4FBE-804B-3A50104FD701}" type="presOf" srcId="{2DB124EE-AFB4-4CE5-881C-53719337FE60}" destId="{11623F70-547E-4135-96E7-B0CBB93B904E}" srcOrd="0" destOrd="0" presId="urn:microsoft.com/office/officeart/2005/8/layout/vList4"/>
    <dgm:cxn modelId="{77B9C34F-46E2-47F9-8F63-A92A435B10BD}" type="presOf" srcId="{D940439F-8614-427B-9BC7-823768FE0521}" destId="{9A3B87A2-11C5-4024-B595-2B0A16994005}" srcOrd="1" destOrd="0" presId="urn:microsoft.com/office/officeart/2005/8/layout/vList4"/>
    <dgm:cxn modelId="{96688040-5D83-4145-A29E-281D08A5C5AB}" type="presOf" srcId="{287A9F33-4745-4043-B0FA-161635F57B25}" destId="{1D198BE3-D633-4508-854F-388F2661F705}" srcOrd="0" destOrd="0" presId="urn:microsoft.com/office/officeart/2005/8/layout/vList4"/>
    <dgm:cxn modelId="{4806C1B2-3EBA-4A2A-938E-12A49EB3BC81}" type="presOf" srcId="{48EAC6C6-8765-41C9-B366-8E39E5E10B74}" destId="{B3C3E816-7E05-4E77-A6E8-184C951AA186}" srcOrd="0" destOrd="0" presId="urn:microsoft.com/office/officeart/2005/8/layout/vList4"/>
    <dgm:cxn modelId="{FE6937BB-FE7A-4B7B-B80D-6F0271A27300}" type="presOf" srcId="{63D0F993-EB4B-40D4-946E-F59DC0B0B4DF}" destId="{962C7373-308D-4D27-A441-F9440A6002B5}" srcOrd="1" destOrd="0" presId="urn:microsoft.com/office/officeart/2005/8/layout/vList4"/>
    <dgm:cxn modelId="{14CF28C1-0A15-4D82-9629-64481CED56E6}" type="presOf" srcId="{952C1244-D2A9-4711-9DB8-FF29EAB90A79}" destId="{343884D5-E807-4549-B0D3-41ED8CD815F6}" srcOrd="1" destOrd="0" presId="urn:microsoft.com/office/officeart/2005/8/layout/vList4"/>
    <dgm:cxn modelId="{C8E2C3B2-ACE5-4E74-9E66-51B3CE5892B7}" type="presOf" srcId="{D940439F-8614-427B-9BC7-823768FE0521}" destId="{5A998A54-2915-494E-BDB7-6311E8876DDD}" srcOrd="0" destOrd="0" presId="urn:microsoft.com/office/officeart/2005/8/layout/vList4"/>
    <dgm:cxn modelId="{12E7DB72-49FC-4070-A0AD-340D0B8EB18A}" type="presOf" srcId="{7FCC8131-EFAD-4BF6-97ED-7A241BD7916B}" destId="{E3448D2E-C01C-45F5-A6BA-E1DD2256CD34}" srcOrd="1" destOrd="0" presId="urn:microsoft.com/office/officeart/2005/8/layout/vList4"/>
    <dgm:cxn modelId="{E618170B-6141-42F9-8E66-EB44EA71CC5E}" srcId="{2DB124EE-AFB4-4CE5-881C-53719337FE60}" destId="{7FCC8131-EFAD-4BF6-97ED-7A241BD7916B}" srcOrd="0" destOrd="0" parTransId="{35393773-3F87-4D51-90B4-0BDC8A63552C}" sibTransId="{6CEC9CA7-10BA-46D0-A4B5-021D5E790916}"/>
    <dgm:cxn modelId="{6A3BAB86-C9EE-4274-91FA-30D7F1F835BA}" srcId="{2DB124EE-AFB4-4CE5-881C-53719337FE60}" destId="{287A9F33-4745-4043-B0FA-161635F57B25}" srcOrd="4" destOrd="0" parTransId="{B9F7E352-6706-4DE5-8CE8-AB3A492364EA}" sibTransId="{B958D57B-3F57-4820-A8C7-3326E29FA7F4}"/>
    <dgm:cxn modelId="{77D4241C-4C13-4686-B520-548E2FBFF2D5}" srcId="{2DB124EE-AFB4-4CE5-881C-53719337FE60}" destId="{D940439F-8614-427B-9BC7-823768FE0521}" srcOrd="3" destOrd="0" parTransId="{A88EDF4F-DAE7-40F6-890A-8E2411B55A07}" sibTransId="{E1F821CF-0E88-47E4-9B87-A8B89A19AEB3}"/>
    <dgm:cxn modelId="{155BC914-9A2E-434E-B50F-A35405606F02}" srcId="{2DB124EE-AFB4-4CE5-881C-53719337FE60}" destId="{48EAC6C6-8765-41C9-B366-8E39E5E10B74}" srcOrd="5" destOrd="0" parTransId="{F0D8BED2-783A-461D-96AB-08CBB2192EA4}" sibTransId="{B47FE5D5-71EF-4BE6-A7D0-F611315F6C4C}"/>
    <dgm:cxn modelId="{78A85AD4-5055-42DE-824A-E8F65A481EF9}" type="presOf" srcId="{7FCC8131-EFAD-4BF6-97ED-7A241BD7916B}" destId="{0FDE7218-79A0-4C6A-825F-31315C7FEACF}" srcOrd="0" destOrd="0" presId="urn:microsoft.com/office/officeart/2005/8/layout/vList4"/>
    <dgm:cxn modelId="{2AA6D88E-B662-4518-BFB9-79B8F7A20E28}" type="presOf" srcId="{952C1244-D2A9-4711-9DB8-FF29EAB90A79}" destId="{0702C62A-59AE-4AA4-A69E-BFC47F967626}" srcOrd="0" destOrd="0" presId="urn:microsoft.com/office/officeart/2005/8/layout/vList4"/>
    <dgm:cxn modelId="{98B8AE11-8EB1-491F-B120-BBDF0E75FA2D}" type="presOf" srcId="{48EAC6C6-8765-41C9-B366-8E39E5E10B74}" destId="{27984D1F-B92B-48AF-9D2D-752DE4BA97AC}" srcOrd="1" destOrd="0" presId="urn:microsoft.com/office/officeart/2005/8/layout/vList4"/>
    <dgm:cxn modelId="{4F660A72-1FE9-4E74-8929-8ADCAA4C9D7C}" srcId="{2DB124EE-AFB4-4CE5-881C-53719337FE60}" destId="{63D0F993-EB4B-40D4-946E-F59DC0B0B4DF}" srcOrd="2" destOrd="0" parTransId="{758CA14A-A2D9-4692-A895-9459CEF51D88}" sibTransId="{1A958FE2-AFCF-4F7E-86E1-2277FC79171A}"/>
    <dgm:cxn modelId="{2F66D2D6-5761-43B4-BE01-F1B2E52593E4}" type="presOf" srcId="{287A9F33-4745-4043-B0FA-161635F57B25}" destId="{BE95C4E6-138A-4683-AC12-997577DD4335}" srcOrd="1" destOrd="0" presId="urn:microsoft.com/office/officeart/2005/8/layout/vList4"/>
    <dgm:cxn modelId="{650B6018-5B15-4474-8917-49F3690FCB01}" type="presParOf" srcId="{11623F70-547E-4135-96E7-B0CBB93B904E}" destId="{A731E383-3E71-4203-A8AF-382257F95280}" srcOrd="0" destOrd="0" presId="urn:microsoft.com/office/officeart/2005/8/layout/vList4"/>
    <dgm:cxn modelId="{3A7CC55F-CF83-4B49-AF2A-859156D2CF91}" type="presParOf" srcId="{A731E383-3E71-4203-A8AF-382257F95280}" destId="{0FDE7218-79A0-4C6A-825F-31315C7FEACF}" srcOrd="0" destOrd="0" presId="urn:microsoft.com/office/officeart/2005/8/layout/vList4"/>
    <dgm:cxn modelId="{870F3C00-D397-48B5-A7F1-439A4551E6E0}" type="presParOf" srcId="{A731E383-3E71-4203-A8AF-382257F95280}" destId="{9AA907DA-160D-4888-B28F-10F29FBAABA0}" srcOrd="1" destOrd="0" presId="urn:microsoft.com/office/officeart/2005/8/layout/vList4"/>
    <dgm:cxn modelId="{85F6F6B4-7D48-451A-8BE7-2D51A0C80BB6}" type="presParOf" srcId="{A731E383-3E71-4203-A8AF-382257F95280}" destId="{E3448D2E-C01C-45F5-A6BA-E1DD2256CD34}" srcOrd="2" destOrd="0" presId="urn:microsoft.com/office/officeart/2005/8/layout/vList4"/>
    <dgm:cxn modelId="{835FD701-DB65-4C8C-9882-7D10B361C83D}" type="presParOf" srcId="{11623F70-547E-4135-96E7-B0CBB93B904E}" destId="{E7930677-EEDF-4C4A-8A02-DE69135DD260}" srcOrd="1" destOrd="0" presId="urn:microsoft.com/office/officeart/2005/8/layout/vList4"/>
    <dgm:cxn modelId="{9A53BA81-ED2A-4CBE-AD9E-BDC94E1C579E}" type="presParOf" srcId="{11623F70-547E-4135-96E7-B0CBB93B904E}" destId="{362F98D9-F327-460A-B816-36A1718CBED0}" srcOrd="2" destOrd="0" presId="urn:microsoft.com/office/officeart/2005/8/layout/vList4"/>
    <dgm:cxn modelId="{920C6A21-D652-4ADD-AB2A-66E1041042B4}" type="presParOf" srcId="{362F98D9-F327-460A-B816-36A1718CBED0}" destId="{0702C62A-59AE-4AA4-A69E-BFC47F967626}" srcOrd="0" destOrd="0" presId="urn:microsoft.com/office/officeart/2005/8/layout/vList4"/>
    <dgm:cxn modelId="{C3D52E8C-4177-40E4-9640-B589D08EDD55}" type="presParOf" srcId="{362F98D9-F327-460A-B816-36A1718CBED0}" destId="{B223C3D5-2D7D-428C-95C8-637C589866F6}" srcOrd="1" destOrd="0" presId="urn:microsoft.com/office/officeart/2005/8/layout/vList4"/>
    <dgm:cxn modelId="{D0FDCAB7-3F93-4E01-82F1-D8FBC7DCDB53}" type="presParOf" srcId="{362F98D9-F327-460A-B816-36A1718CBED0}" destId="{343884D5-E807-4549-B0D3-41ED8CD815F6}" srcOrd="2" destOrd="0" presId="urn:microsoft.com/office/officeart/2005/8/layout/vList4"/>
    <dgm:cxn modelId="{CA76BC76-4CA3-4748-9280-7B07398C9BD9}" type="presParOf" srcId="{11623F70-547E-4135-96E7-B0CBB93B904E}" destId="{6340D330-C85D-400A-A6B6-D20CB660E62B}" srcOrd="3" destOrd="0" presId="urn:microsoft.com/office/officeart/2005/8/layout/vList4"/>
    <dgm:cxn modelId="{E6FACE3F-9676-43CA-9D8F-0D43DE19BAE4}" type="presParOf" srcId="{11623F70-547E-4135-96E7-B0CBB93B904E}" destId="{F24386BA-F48C-4267-B857-F842EECC7FCE}" srcOrd="4" destOrd="0" presId="urn:microsoft.com/office/officeart/2005/8/layout/vList4"/>
    <dgm:cxn modelId="{DB2824CE-6AD3-4A9C-ACE4-028AB2F655C6}" type="presParOf" srcId="{F24386BA-F48C-4267-B857-F842EECC7FCE}" destId="{BBACE851-E96F-4DF5-8DF0-ECDAFCBCB3E9}" srcOrd="0" destOrd="0" presId="urn:microsoft.com/office/officeart/2005/8/layout/vList4"/>
    <dgm:cxn modelId="{BF81A897-E220-44AD-9952-D67921252F27}" type="presParOf" srcId="{F24386BA-F48C-4267-B857-F842EECC7FCE}" destId="{E97712CE-0F6F-417A-9F0A-D5648D43ADB6}" srcOrd="1" destOrd="0" presId="urn:microsoft.com/office/officeart/2005/8/layout/vList4"/>
    <dgm:cxn modelId="{6CC0B8BA-6D08-4817-AC6E-9D4D6ADEBE56}" type="presParOf" srcId="{F24386BA-F48C-4267-B857-F842EECC7FCE}" destId="{962C7373-308D-4D27-A441-F9440A6002B5}" srcOrd="2" destOrd="0" presId="urn:microsoft.com/office/officeart/2005/8/layout/vList4"/>
    <dgm:cxn modelId="{6860C8BD-3E75-4781-B6F1-AEBB54A3A276}" type="presParOf" srcId="{11623F70-547E-4135-96E7-B0CBB93B904E}" destId="{07854EE0-6D16-4DF5-BA66-885EEBF4407B}" srcOrd="5" destOrd="0" presId="urn:microsoft.com/office/officeart/2005/8/layout/vList4"/>
    <dgm:cxn modelId="{566E191B-415C-4073-9ACF-99202C97F24B}" type="presParOf" srcId="{11623F70-547E-4135-96E7-B0CBB93B904E}" destId="{507EABE8-C342-406D-A087-07A9D11EE8CF}" srcOrd="6" destOrd="0" presId="urn:microsoft.com/office/officeart/2005/8/layout/vList4"/>
    <dgm:cxn modelId="{C647E3EF-8149-4E89-B091-090F342F0865}" type="presParOf" srcId="{507EABE8-C342-406D-A087-07A9D11EE8CF}" destId="{5A998A54-2915-494E-BDB7-6311E8876DDD}" srcOrd="0" destOrd="0" presId="urn:microsoft.com/office/officeart/2005/8/layout/vList4"/>
    <dgm:cxn modelId="{922301BA-2A7F-417C-84C5-8C09F147AF90}" type="presParOf" srcId="{507EABE8-C342-406D-A087-07A9D11EE8CF}" destId="{670E3465-6766-4D97-8ED6-C6753AE5C052}" srcOrd="1" destOrd="0" presId="urn:microsoft.com/office/officeart/2005/8/layout/vList4"/>
    <dgm:cxn modelId="{087BB38B-641D-4577-BDAC-63EC80E673FB}" type="presParOf" srcId="{507EABE8-C342-406D-A087-07A9D11EE8CF}" destId="{9A3B87A2-11C5-4024-B595-2B0A16994005}" srcOrd="2" destOrd="0" presId="urn:microsoft.com/office/officeart/2005/8/layout/vList4"/>
    <dgm:cxn modelId="{A5D2735D-4CA3-485B-A158-FCDBC0FA7124}" type="presParOf" srcId="{11623F70-547E-4135-96E7-B0CBB93B904E}" destId="{9E07C999-4A08-4EAC-A9C5-8B9923E6008A}" srcOrd="7" destOrd="0" presId="urn:microsoft.com/office/officeart/2005/8/layout/vList4"/>
    <dgm:cxn modelId="{A251662C-3296-4DAD-AA14-74B94E322608}" type="presParOf" srcId="{11623F70-547E-4135-96E7-B0CBB93B904E}" destId="{330A4B6C-4DA8-418F-844E-8A17C6F5BA97}" srcOrd="8" destOrd="0" presId="urn:microsoft.com/office/officeart/2005/8/layout/vList4"/>
    <dgm:cxn modelId="{EFF96D3D-91F0-44BE-AB63-0B47BB79CE41}" type="presParOf" srcId="{330A4B6C-4DA8-418F-844E-8A17C6F5BA97}" destId="{1D198BE3-D633-4508-854F-388F2661F705}" srcOrd="0" destOrd="0" presId="urn:microsoft.com/office/officeart/2005/8/layout/vList4"/>
    <dgm:cxn modelId="{C04BAB3A-962F-4063-A3E6-3E50DDCA93FC}" type="presParOf" srcId="{330A4B6C-4DA8-418F-844E-8A17C6F5BA97}" destId="{75414986-4C19-4F9B-830F-64C6CAE8F3C7}" srcOrd="1" destOrd="0" presId="urn:microsoft.com/office/officeart/2005/8/layout/vList4"/>
    <dgm:cxn modelId="{619C2553-25D4-4D5E-9F6D-C4CBADDE6084}" type="presParOf" srcId="{330A4B6C-4DA8-418F-844E-8A17C6F5BA97}" destId="{BE95C4E6-138A-4683-AC12-997577DD4335}" srcOrd="2" destOrd="0" presId="urn:microsoft.com/office/officeart/2005/8/layout/vList4"/>
    <dgm:cxn modelId="{53517429-CC97-48CA-83A2-A07CF55D2161}" type="presParOf" srcId="{11623F70-547E-4135-96E7-B0CBB93B904E}" destId="{3A00E7F5-FCB6-49DB-8720-49E4239DE538}" srcOrd="9" destOrd="0" presId="urn:microsoft.com/office/officeart/2005/8/layout/vList4"/>
    <dgm:cxn modelId="{409E0C59-A0A3-42CF-A48A-91F3ADA0E6CE}" type="presParOf" srcId="{11623F70-547E-4135-96E7-B0CBB93B904E}" destId="{5CAEC125-789D-4EAA-940F-602D7D8042D3}" srcOrd="10" destOrd="0" presId="urn:microsoft.com/office/officeart/2005/8/layout/vList4"/>
    <dgm:cxn modelId="{98915E1B-7081-43FC-A48F-DE185EA0D845}" type="presParOf" srcId="{5CAEC125-789D-4EAA-940F-602D7D8042D3}" destId="{B3C3E816-7E05-4E77-A6E8-184C951AA186}" srcOrd="0" destOrd="0" presId="urn:microsoft.com/office/officeart/2005/8/layout/vList4"/>
    <dgm:cxn modelId="{C3CF0301-DFEC-4E17-8416-125E927FD515}" type="presParOf" srcId="{5CAEC125-789D-4EAA-940F-602D7D8042D3}" destId="{EA4CA72E-2976-400A-80AB-A7DBCCAD604D}" srcOrd="1" destOrd="0" presId="urn:microsoft.com/office/officeart/2005/8/layout/vList4"/>
    <dgm:cxn modelId="{D161109C-A203-47FB-BA0E-76B3D8A9E7E6}" type="presParOf" srcId="{5CAEC125-789D-4EAA-940F-602D7D8042D3}" destId="{27984D1F-B92B-48AF-9D2D-752DE4BA97A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200277-B259-44F9-88B6-E1B09C191D1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1E95D5-F5D8-475E-8365-8C87AEF63B6C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2,5 га ул. 3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Телеут</a:t>
          </a:r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Промышленное производство</a:t>
          </a:r>
          <a:endParaRPr lang="ru-RU" dirty="0"/>
        </a:p>
      </dgm:t>
    </dgm:pt>
    <dgm:pt modelId="{F333DCE3-484A-418C-A4AC-0E0D7071964D}" type="parTrans" cxnId="{44B3FA38-3488-4573-8656-260AA031DA5D}">
      <dgm:prSet/>
      <dgm:spPr/>
      <dgm:t>
        <a:bodyPr/>
        <a:lstStyle/>
        <a:p>
          <a:endParaRPr lang="ru-RU"/>
        </a:p>
      </dgm:t>
    </dgm:pt>
    <dgm:pt modelId="{19ABBC43-FED7-4011-93D0-64B50CE37E45}" type="sibTrans" cxnId="{44B3FA38-3488-4573-8656-260AA031DA5D}">
      <dgm:prSet/>
      <dgm:spPr/>
      <dgm:t>
        <a:bodyPr/>
        <a:lstStyle/>
        <a:p>
          <a:endParaRPr lang="ru-RU"/>
        </a:p>
      </dgm:t>
    </dgm:pt>
    <dgm:pt modelId="{5306BC65-5F63-43FF-9917-3FD9C928C0F5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14.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0,3 га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Новый Городок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5BF35F5F-5665-44E7-BB73-3882EDEA33C9}" type="parTrans" cxnId="{53301FC3-C09A-45E2-8418-DD5B675AB21A}">
      <dgm:prSet/>
      <dgm:spPr/>
      <dgm:t>
        <a:bodyPr/>
        <a:lstStyle/>
        <a:p>
          <a:endParaRPr lang="ru-RU"/>
        </a:p>
      </dgm:t>
    </dgm:pt>
    <dgm:pt modelId="{B0F9D952-30C7-45B6-92EB-FC30DC7A5AE7}" type="sibTrans" cxnId="{53301FC3-C09A-45E2-8418-DD5B675AB21A}">
      <dgm:prSet/>
      <dgm:spPr/>
      <dgm:t>
        <a:bodyPr/>
        <a:lstStyle/>
        <a:p>
          <a:endParaRPr lang="ru-RU"/>
        </a:p>
      </dgm:t>
    </dgm:pt>
    <dgm:pt modelId="{9D5F797D-0ABB-45F9-8636-FA51EDCF0CE2}">
      <dgm:prSet phldrT="[Текст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15.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га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Бачатский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мкр.Финский</a:t>
          </a:r>
          <a:endParaRPr lang="ru-RU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dirty="0"/>
        </a:p>
      </dgm:t>
    </dgm:pt>
    <dgm:pt modelId="{1135D6CD-DBA4-4907-A1A3-2810C03B06D2}" type="parTrans" cxnId="{5F06A23B-9D63-4186-AC2C-F6B6DD3EE22D}">
      <dgm:prSet/>
      <dgm:spPr/>
      <dgm:t>
        <a:bodyPr/>
        <a:lstStyle/>
        <a:p>
          <a:endParaRPr lang="ru-RU"/>
        </a:p>
      </dgm:t>
    </dgm:pt>
    <dgm:pt modelId="{70717E33-E197-41B5-9464-2941607E9C95}" type="sibTrans" cxnId="{5F06A23B-9D63-4186-AC2C-F6B6DD3EE22D}">
      <dgm:prSet/>
      <dgm:spPr/>
      <dgm:t>
        <a:bodyPr/>
        <a:lstStyle/>
        <a:p>
          <a:endParaRPr lang="ru-RU"/>
        </a:p>
      </dgm:t>
    </dgm:pt>
    <dgm:pt modelId="{363A9433-FC01-4D3B-80DE-7E922A9ED274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16.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га по ул. 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Путепроводная</a:t>
          </a:r>
          <a:endParaRPr lang="ru-RU" dirty="0"/>
        </a:p>
      </dgm:t>
    </dgm:pt>
    <dgm:pt modelId="{F3CF52DC-8143-4114-98B7-13B6227042C2}" type="parTrans" cxnId="{24617402-B6AF-4154-B514-A42034F203D3}">
      <dgm:prSet/>
      <dgm:spPr/>
      <dgm:t>
        <a:bodyPr/>
        <a:lstStyle/>
        <a:p>
          <a:endParaRPr lang="ru-RU"/>
        </a:p>
      </dgm:t>
    </dgm:pt>
    <dgm:pt modelId="{2AF74ED5-9BBF-426A-B922-1552347182DD}" type="sibTrans" cxnId="{24617402-B6AF-4154-B514-A42034F203D3}">
      <dgm:prSet/>
      <dgm:spPr/>
      <dgm:t>
        <a:bodyPr/>
        <a:lstStyle/>
        <a:p>
          <a:endParaRPr lang="ru-RU"/>
        </a:p>
      </dgm:t>
    </dgm:pt>
    <dgm:pt modelId="{E53A9B4E-2466-4014-9102-07C791173578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17.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67,1 га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с. Заречное</a:t>
          </a:r>
          <a:endParaRPr lang="ru-RU" dirty="0"/>
        </a:p>
      </dgm:t>
    </dgm:pt>
    <dgm:pt modelId="{CF0D81FD-DD86-4DCB-8AE3-B4E23EA9784F}" type="parTrans" cxnId="{AFF8353C-55BB-4948-A62C-B48BA1DBCFEE}">
      <dgm:prSet/>
      <dgm:spPr/>
      <dgm:t>
        <a:bodyPr/>
        <a:lstStyle/>
        <a:p>
          <a:endParaRPr lang="ru-RU"/>
        </a:p>
      </dgm:t>
    </dgm:pt>
    <dgm:pt modelId="{C8D553FA-9A96-45D9-B7F1-473FA6F53844}" type="sibTrans" cxnId="{AFF8353C-55BB-4948-A62C-B48BA1DBCFEE}">
      <dgm:prSet/>
      <dgm:spPr/>
      <dgm:t>
        <a:bodyPr/>
        <a:lstStyle/>
        <a:p>
          <a:endParaRPr lang="ru-RU"/>
        </a:p>
      </dgm:t>
    </dgm:pt>
    <dgm:pt modelId="{CBAC5C5F-9CA2-41C5-8095-9B601E15E66A}">
      <dgm:prSet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18.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57 га с. Заречное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размещения объектов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сельско-хозяйственного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назначения</a:t>
          </a:r>
          <a:endParaRPr lang="ru-RU" dirty="0"/>
        </a:p>
      </dgm:t>
    </dgm:pt>
    <dgm:pt modelId="{0E7FF5A7-D68F-4CDC-9D6E-6BF31490F835}" type="parTrans" cxnId="{63CCDD6F-E104-4E1D-99E7-D87C4502B198}">
      <dgm:prSet/>
      <dgm:spPr/>
      <dgm:t>
        <a:bodyPr/>
        <a:lstStyle/>
        <a:p>
          <a:endParaRPr lang="ru-RU"/>
        </a:p>
      </dgm:t>
    </dgm:pt>
    <dgm:pt modelId="{FB7691F9-87D1-45B0-8DED-2CDB826596BC}" type="sibTrans" cxnId="{63CCDD6F-E104-4E1D-99E7-D87C4502B198}">
      <dgm:prSet/>
      <dgm:spPr/>
      <dgm:t>
        <a:bodyPr/>
        <a:lstStyle/>
        <a:p>
          <a:endParaRPr lang="ru-RU"/>
        </a:p>
      </dgm:t>
    </dgm:pt>
    <dgm:pt modelId="{BAAC6EB9-60E1-4941-AF95-9563C229719B}" type="pres">
      <dgm:prSet presAssocID="{74200277-B259-44F9-88B6-E1B09C191D1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B8E709-D0F1-4965-A7FF-5AB0836B187A}" type="pres">
      <dgm:prSet presAssocID="{0E1E95D5-F5D8-475E-8365-8C87AEF63B6C}" presName="comp" presStyleCnt="0"/>
      <dgm:spPr/>
    </dgm:pt>
    <dgm:pt modelId="{9C73A5A6-8BB3-48B7-88C3-C7629447CDA6}" type="pres">
      <dgm:prSet presAssocID="{0E1E95D5-F5D8-475E-8365-8C87AEF63B6C}" presName="box" presStyleLbl="node1" presStyleIdx="0" presStyleCnt="6"/>
      <dgm:spPr/>
      <dgm:t>
        <a:bodyPr/>
        <a:lstStyle/>
        <a:p>
          <a:endParaRPr lang="ru-RU"/>
        </a:p>
      </dgm:t>
    </dgm:pt>
    <dgm:pt modelId="{1E4205A2-1063-4138-AE2C-1D81038DDA78}" type="pres">
      <dgm:prSet presAssocID="{0E1E95D5-F5D8-475E-8365-8C87AEF63B6C}" presName="img" presStyleLbl="fgImgPlace1" presStyleIdx="0" presStyleCnt="6"/>
      <dgm:spPr/>
      <dgm:t>
        <a:bodyPr/>
        <a:lstStyle/>
        <a:p>
          <a:endParaRPr lang="ru-RU"/>
        </a:p>
      </dgm:t>
    </dgm:pt>
    <dgm:pt modelId="{FF149EE8-55D6-4DA7-A54A-87C67B6D6C7A}" type="pres">
      <dgm:prSet presAssocID="{0E1E95D5-F5D8-475E-8365-8C87AEF63B6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1BBA9A-6789-4CB8-B6FE-9565A7990FAB}" type="pres">
      <dgm:prSet presAssocID="{19ABBC43-FED7-4011-93D0-64B50CE37E45}" presName="spacer" presStyleCnt="0"/>
      <dgm:spPr/>
    </dgm:pt>
    <dgm:pt modelId="{AC5DAB1D-F029-4CE9-95ED-A211ABA44DA2}" type="pres">
      <dgm:prSet presAssocID="{5306BC65-5F63-43FF-9917-3FD9C928C0F5}" presName="comp" presStyleCnt="0"/>
      <dgm:spPr/>
    </dgm:pt>
    <dgm:pt modelId="{353E6B73-9D05-4B23-B3BF-EF37CC118391}" type="pres">
      <dgm:prSet presAssocID="{5306BC65-5F63-43FF-9917-3FD9C928C0F5}" presName="box" presStyleLbl="node1" presStyleIdx="1" presStyleCnt="6"/>
      <dgm:spPr/>
      <dgm:t>
        <a:bodyPr/>
        <a:lstStyle/>
        <a:p>
          <a:endParaRPr lang="ru-RU"/>
        </a:p>
      </dgm:t>
    </dgm:pt>
    <dgm:pt modelId="{670BD481-AAEF-4533-A6B8-7665D9C01B7F}" type="pres">
      <dgm:prSet presAssocID="{5306BC65-5F63-43FF-9917-3FD9C928C0F5}" presName="img" presStyleLbl="fgImgPlace1" presStyleIdx="1" presStyleCnt="6"/>
      <dgm:spPr/>
      <dgm:t>
        <a:bodyPr/>
        <a:lstStyle/>
        <a:p>
          <a:endParaRPr lang="ru-RU"/>
        </a:p>
      </dgm:t>
    </dgm:pt>
    <dgm:pt modelId="{A9BD3F7A-1EDA-49C7-BA39-24095FB3DD3A}" type="pres">
      <dgm:prSet presAssocID="{5306BC65-5F63-43FF-9917-3FD9C928C0F5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E012B6-1B3B-4396-8F6E-6168741102DD}" type="pres">
      <dgm:prSet presAssocID="{B0F9D952-30C7-45B6-92EB-FC30DC7A5AE7}" presName="spacer" presStyleCnt="0"/>
      <dgm:spPr/>
    </dgm:pt>
    <dgm:pt modelId="{F093FDB3-38A2-423D-9C6D-636884F60143}" type="pres">
      <dgm:prSet presAssocID="{9D5F797D-0ABB-45F9-8636-FA51EDCF0CE2}" presName="comp" presStyleCnt="0"/>
      <dgm:spPr/>
    </dgm:pt>
    <dgm:pt modelId="{9E8F50C8-52BF-4742-857C-B88CCE20E069}" type="pres">
      <dgm:prSet presAssocID="{9D5F797D-0ABB-45F9-8636-FA51EDCF0CE2}" presName="box" presStyleLbl="node1" presStyleIdx="2" presStyleCnt="6"/>
      <dgm:spPr/>
      <dgm:t>
        <a:bodyPr/>
        <a:lstStyle/>
        <a:p>
          <a:endParaRPr lang="ru-RU"/>
        </a:p>
      </dgm:t>
    </dgm:pt>
    <dgm:pt modelId="{3A6DBFC8-A5A2-4BDC-B3CF-90B7A3ED6C76}" type="pres">
      <dgm:prSet presAssocID="{9D5F797D-0ABB-45F9-8636-FA51EDCF0CE2}" presName="img" presStyleLbl="fgImgPlace1" presStyleIdx="2" presStyleCnt="6"/>
      <dgm:spPr/>
      <dgm:t>
        <a:bodyPr/>
        <a:lstStyle/>
        <a:p>
          <a:endParaRPr lang="ru-RU"/>
        </a:p>
      </dgm:t>
    </dgm:pt>
    <dgm:pt modelId="{EC0A272F-6441-4C90-B779-5690DB7DD6A8}" type="pres">
      <dgm:prSet presAssocID="{9D5F797D-0ABB-45F9-8636-FA51EDCF0CE2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248AB2-52F4-4277-89E2-53EC9F9F3E01}" type="pres">
      <dgm:prSet presAssocID="{70717E33-E197-41B5-9464-2941607E9C95}" presName="spacer" presStyleCnt="0"/>
      <dgm:spPr/>
    </dgm:pt>
    <dgm:pt modelId="{4D815D2D-FB37-474E-BA45-1FF00C9C9BB0}" type="pres">
      <dgm:prSet presAssocID="{363A9433-FC01-4D3B-80DE-7E922A9ED274}" presName="comp" presStyleCnt="0"/>
      <dgm:spPr/>
    </dgm:pt>
    <dgm:pt modelId="{FC5D58B1-CAB1-4718-BD87-D940553314DA}" type="pres">
      <dgm:prSet presAssocID="{363A9433-FC01-4D3B-80DE-7E922A9ED274}" presName="box" presStyleLbl="node1" presStyleIdx="3" presStyleCnt="6"/>
      <dgm:spPr/>
      <dgm:t>
        <a:bodyPr/>
        <a:lstStyle/>
        <a:p>
          <a:endParaRPr lang="ru-RU"/>
        </a:p>
      </dgm:t>
    </dgm:pt>
    <dgm:pt modelId="{B2D83892-984B-45BB-8825-248B773E8F7A}" type="pres">
      <dgm:prSet presAssocID="{363A9433-FC01-4D3B-80DE-7E922A9ED274}" presName="img" presStyleLbl="fgImgPlace1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EA265059-5BE4-46D5-A95B-27A8B36A43AD}" type="pres">
      <dgm:prSet presAssocID="{363A9433-FC01-4D3B-80DE-7E922A9ED274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AAF47-F048-48D3-85A4-45AF385FD828}" type="pres">
      <dgm:prSet presAssocID="{2AF74ED5-9BBF-426A-B922-1552347182DD}" presName="spacer" presStyleCnt="0"/>
      <dgm:spPr/>
    </dgm:pt>
    <dgm:pt modelId="{0537FEA4-FA4A-42AB-AC97-EA577BBF83AC}" type="pres">
      <dgm:prSet presAssocID="{E53A9B4E-2466-4014-9102-07C791173578}" presName="comp" presStyleCnt="0"/>
      <dgm:spPr/>
    </dgm:pt>
    <dgm:pt modelId="{AC25A746-84C7-4952-ACBD-E300F026DB35}" type="pres">
      <dgm:prSet presAssocID="{E53A9B4E-2466-4014-9102-07C791173578}" presName="box" presStyleLbl="node1" presStyleIdx="4" presStyleCnt="6"/>
      <dgm:spPr/>
      <dgm:t>
        <a:bodyPr/>
        <a:lstStyle/>
        <a:p>
          <a:endParaRPr lang="ru-RU"/>
        </a:p>
      </dgm:t>
    </dgm:pt>
    <dgm:pt modelId="{1E14FF9B-C0C4-458B-89D4-8B510B543232}" type="pres">
      <dgm:prSet presAssocID="{E53A9B4E-2466-4014-9102-07C791173578}" presName="img" presStyleLbl="fgImgPlace1" presStyleIdx="4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457D97D-31FB-4D13-99C8-6F86093CC9E0}" type="pres">
      <dgm:prSet presAssocID="{E53A9B4E-2466-4014-9102-07C791173578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42F408-9DD1-4133-93D4-044554856DDB}" type="pres">
      <dgm:prSet presAssocID="{C8D553FA-9A96-45D9-B7F1-473FA6F53844}" presName="spacer" presStyleCnt="0"/>
      <dgm:spPr/>
    </dgm:pt>
    <dgm:pt modelId="{E8E1B46A-3CE9-4985-979F-743B83ED7794}" type="pres">
      <dgm:prSet presAssocID="{CBAC5C5F-9CA2-41C5-8095-9B601E15E66A}" presName="comp" presStyleCnt="0"/>
      <dgm:spPr/>
    </dgm:pt>
    <dgm:pt modelId="{F22C296D-A5C4-4AFD-8D47-7AA562317636}" type="pres">
      <dgm:prSet presAssocID="{CBAC5C5F-9CA2-41C5-8095-9B601E15E66A}" presName="box" presStyleLbl="node1" presStyleIdx="5" presStyleCnt="6"/>
      <dgm:spPr/>
      <dgm:t>
        <a:bodyPr/>
        <a:lstStyle/>
        <a:p>
          <a:endParaRPr lang="ru-RU"/>
        </a:p>
      </dgm:t>
    </dgm:pt>
    <dgm:pt modelId="{8E3894F3-6035-4C28-B0E1-9F4A779A2793}" type="pres">
      <dgm:prSet presAssocID="{CBAC5C5F-9CA2-41C5-8095-9B601E15E66A}" presName="img" presStyleLbl="fgImgPlace1" presStyleIdx="5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0877DF8C-146C-4694-9250-5FC5ACA3F5F3}" type="pres">
      <dgm:prSet presAssocID="{CBAC5C5F-9CA2-41C5-8095-9B601E15E66A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EBDABF-348F-4B6A-90DF-28F651953498}" type="presOf" srcId="{0E1E95D5-F5D8-475E-8365-8C87AEF63B6C}" destId="{9C73A5A6-8BB3-48B7-88C3-C7629447CDA6}" srcOrd="0" destOrd="0" presId="urn:microsoft.com/office/officeart/2005/8/layout/vList4"/>
    <dgm:cxn modelId="{CE03F209-AF29-443B-A33A-183FCC50A210}" type="presOf" srcId="{363A9433-FC01-4D3B-80DE-7E922A9ED274}" destId="{FC5D58B1-CAB1-4718-BD87-D940553314DA}" srcOrd="0" destOrd="0" presId="urn:microsoft.com/office/officeart/2005/8/layout/vList4"/>
    <dgm:cxn modelId="{7E5ABCB7-7D4F-4EA6-A63B-DC8DAB908BDA}" type="presOf" srcId="{363A9433-FC01-4D3B-80DE-7E922A9ED274}" destId="{EA265059-5BE4-46D5-A95B-27A8B36A43AD}" srcOrd="1" destOrd="0" presId="urn:microsoft.com/office/officeart/2005/8/layout/vList4"/>
    <dgm:cxn modelId="{3FFBD3AE-6FD9-48A8-B4D5-E6595D9EDA2E}" type="presOf" srcId="{9D5F797D-0ABB-45F9-8636-FA51EDCF0CE2}" destId="{EC0A272F-6441-4C90-B779-5690DB7DD6A8}" srcOrd="1" destOrd="0" presId="urn:microsoft.com/office/officeart/2005/8/layout/vList4"/>
    <dgm:cxn modelId="{44B3FA38-3488-4573-8656-260AA031DA5D}" srcId="{74200277-B259-44F9-88B6-E1B09C191D14}" destId="{0E1E95D5-F5D8-475E-8365-8C87AEF63B6C}" srcOrd="0" destOrd="0" parTransId="{F333DCE3-484A-418C-A4AC-0E0D7071964D}" sibTransId="{19ABBC43-FED7-4011-93D0-64B50CE37E45}"/>
    <dgm:cxn modelId="{BC80B9EB-371B-45FE-B7F9-D3528E24CB1D}" type="presOf" srcId="{5306BC65-5F63-43FF-9917-3FD9C928C0F5}" destId="{A9BD3F7A-1EDA-49C7-BA39-24095FB3DD3A}" srcOrd="1" destOrd="0" presId="urn:microsoft.com/office/officeart/2005/8/layout/vList4"/>
    <dgm:cxn modelId="{53301FC3-C09A-45E2-8418-DD5B675AB21A}" srcId="{74200277-B259-44F9-88B6-E1B09C191D14}" destId="{5306BC65-5F63-43FF-9917-3FD9C928C0F5}" srcOrd="1" destOrd="0" parTransId="{5BF35F5F-5665-44E7-BB73-3882EDEA33C9}" sibTransId="{B0F9D952-30C7-45B6-92EB-FC30DC7A5AE7}"/>
    <dgm:cxn modelId="{8D36E555-7FCA-4623-9383-BA57CAA43E01}" type="presOf" srcId="{0E1E95D5-F5D8-475E-8365-8C87AEF63B6C}" destId="{FF149EE8-55D6-4DA7-A54A-87C67B6D6C7A}" srcOrd="1" destOrd="0" presId="urn:microsoft.com/office/officeart/2005/8/layout/vList4"/>
    <dgm:cxn modelId="{AFF8353C-55BB-4948-A62C-B48BA1DBCFEE}" srcId="{74200277-B259-44F9-88B6-E1B09C191D14}" destId="{E53A9B4E-2466-4014-9102-07C791173578}" srcOrd="4" destOrd="0" parTransId="{CF0D81FD-DD86-4DCB-8AE3-B4E23EA9784F}" sibTransId="{C8D553FA-9A96-45D9-B7F1-473FA6F53844}"/>
    <dgm:cxn modelId="{C2F03D47-E8BC-4CD4-8B7D-6ECB1AEBC6A6}" type="presOf" srcId="{CBAC5C5F-9CA2-41C5-8095-9B601E15E66A}" destId="{0877DF8C-146C-4694-9250-5FC5ACA3F5F3}" srcOrd="1" destOrd="0" presId="urn:microsoft.com/office/officeart/2005/8/layout/vList4"/>
    <dgm:cxn modelId="{6D75CE40-5108-41BF-95A9-8DA779A81777}" type="presOf" srcId="{9D5F797D-0ABB-45F9-8636-FA51EDCF0CE2}" destId="{9E8F50C8-52BF-4742-857C-B88CCE20E069}" srcOrd="0" destOrd="0" presId="urn:microsoft.com/office/officeart/2005/8/layout/vList4"/>
    <dgm:cxn modelId="{6DCA6A87-16B8-4024-AE72-09BB086C2245}" type="presOf" srcId="{CBAC5C5F-9CA2-41C5-8095-9B601E15E66A}" destId="{F22C296D-A5C4-4AFD-8D47-7AA562317636}" srcOrd="0" destOrd="0" presId="urn:microsoft.com/office/officeart/2005/8/layout/vList4"/>
    <dgm:cxn modelId="{0E9C668B-DC86-4446-AC41-208D9C5F4A5F}" type="presOf" srcId="{5306BC65-5F63-43FF-9917-3FD9C928C0F5}" destId="{353E6B73-9D05-4B23-B3BF-EF37CC118391}" srcOrd="0" destOrd="0" presId="urn:microsoft.com/office/officeart/2005/8/layout/vList4"/>
    <dgm:cxn modelId="{24617402-B6AF-4154-B514-A42034F203D3}" srcId="{74200277-B259-44F9-88B6-E1B09C191D14}" destId="{363A9433-FC01-4D3B-80DE-7E922A9ED274}" srcOrd="3" destOrd="0" parTransId="{F3CF52DC-8143-4114-98B7-13B6227042C2}" sibTransId="{2AF74ED5-9BBF-426A-B922-1552347182DD}"/>
    <dgm:cxn modelId="{5F06A23B-9D63-4186-AC2C-F6B6DD3EE22D}" srcId="{74200277-B259-44F9-88B6-E1B09C191D14}" destId="{9D5F797D-0ABB-45F9-8636-FA51EDCF0CE2}" srcOrd="2" destOrd="0" parTransId="{1135D6CD-DBA4-4907-A1A3-2810C03B06D2}" sibTransId="{70717E33-E197-41B5-9464-2941607E9C95}"/>
    <dgm:cxn modelId="{123B4773-DCF9-42C5-975C-DFCE0C5AA6F5}" type="presOf" srcId="{E53A9B4E-2466-4014-9102-07C791173578}" destId="{8457D97D-31FB-4D13-99C8-6F86093CC9E0}" srcOrd="1" destOrd="0" presId="urn:microsoft.com/office/officeart/2005/8/layout/vList4"/>
    <dgm:cxn modelId="{4E5A7873-70E6-44E7-B46C-BE2A9937AD8A}" type="presOf" srcId="{E53A9B4E-2466-4014-9102-07C791173578}" destId="{AC25A746-84C7-4952-ACBD-E300F026DB35}" srcOrd="0" destOrd="0" presId="urn:microsoft.com/office/officeart/2005/8/layout/vList4"/>
    <dgm:cxn modelId="{63CCDD6F-E104-4E1D-99E7-D87C4502B198}" srcId="{74200277-B259-44F9-88B6-E1B09C191D14}" destId="{CBAC5C5F-9CA2-41C5-8095-9B601E15E66A}" srcOrd="5" destOrd="0" parTransId="{0E7FF5A7-D68F-4CDC-9D6E-6BF31490F835}" sibTransId="{FB7691F9-87D1-45B0-8DED-2CDB826596BC}"/>
    <dgm:cxn modelId="{616B8079-6317-487B-A1F9-AD5D37B96039}" type="presOf" srcId="{74200277-B259-44F9-88B6-E1B09C191D14}" destId="{BAAC6EB9-60E1-4941-AF95-9563C229719B}" srcOrd="0" destOrd="0" presId="urn:microsoft.com/office/officeart/2005/8/layout/vList4"/>
    <dgm:cxn modelId="{0EC082B6-9050-4552-B17E-71FB447007AE}" type="presParOf" srcId="{BAAC6EB9-60E1-4941-AF95-9563C229719B}" destId="{54B8E709-D0F1-4965-A7FF-5AB0836B187A}" srcOrd="0" destOrd="0" presId="urn:microsoft.com/office/officeart/2005/8/layout/vList4"/>
    <dgm:cxn modelId="{4BBEA643-720F-4A1D-BB54-D25FEF21E290}" type="presParOf" srcId="{54B8E709-D0F1-4965-A7FF-5AB0836B187A}" destId="{9C73A5A6-8BB3-48B7-88C3-C7629447CDA6}" srcOrd="0" destOrd="0" presId="urn:microsoft.com/office/officeart/2005/8/layout/vList4"/>
    <dgm:cxn modelId="{8BE1EFB0-AD1D-4091-9927-E513F0B27FED}" type="presParOf" srcId="{54B8E709-D0F1-4965-A7FF-5AB0836B187A}" destId="{1E4205A2-1063-4138-AE2C-1D81038DDA78}" srcOrd="1" destOrd="0" presId="urn:microsoft.com/office/officeart/2005/8/layout/vList4"/>
    <dgm:cxn modelId="{441D8901-8554-4BE8-BD92-C8E0042075E8}" type="presParOf" srcId="{54B8E709-D0F1-4965-A7FF-5AB0836B187A}" destId="{FF149EE8-55D6-4DA7-A54A-87C67B6D6C7A}" srcOrd="2" destOrd="0" presId="urn:microsoft.com/office/officeart/2005/8/layout/vList4"/>
    <dgm:cxn modelId="{812AFD2D-8954-462C-BF92-B69796DB9085}" type="presParOf" srcId="{BAAC6EB9-60E1-4941-AF95-9563C229719B}" destId="{8A1BBA9A-6789-4CB8-B6FE-9565A7990FAB}" srcOrd="1" destOrd="0" presId="urn:microsoft.com/office/officeart/2005/8/layout/vList4"/>
    <dgm:cxn modelId="{BBE4A8AE-861B-437C-A50B-EF67586A0DD0}" type="presParOf" srcId="{BAAC6EB9-60E1-4941-AF95-9563C229719B}" destId="{AC5DAB1D-F029-4CE9-95ED-A211ABA44DA2}" srcOrd="2" destOrd="0" presId="urn:microsoft.com/office/officeart/2005/8/layout/vList4"/>
    <dgm:cxn modelId="{3CD895BC-704A-4F1A-80AC-D3B203F83573}" type="presParOf" srcId="{AC5DAB1D-F029-4CE9-95ED-A211ABA44DA2}" destId="{353E6B73-9D05-4B23-B3BF-EF37CC118391}" srcOrd="0" destOrd="0" presId="urn:microsoft.com/office/officeart/2005/8/layout/vList4"/>
    <dgm:cxn modelId="{6E39C0D7-59C1-4FD7-B4FE-0F069F2450BE}" type="presParOf" srcId="{AC5DAB1D-F029-4CE9-95ED-A211ABA44DA2}" destId="{670BD481-AAEF-4533-A6B8-7665D9C01B7F}" srcOrd="1" destOrd="0" presId="urn:microsoft.com/office/officeart/2005/8/layout/vList4"/>
    <dgm:cxn modelId="{860DB7F8-078D-4489-ACBF-500475E078F9}" type="presParOf" srcId="{AC5DAB1D-F029-4CE9-95ED-A211ABA44DA2}" destId="{A9BD3F7A-1EDA-49C7-BA39-24095FB3DD3A}" srcOrd="2" destOrd="0" presId="urn:microsoft.com/office/officeart/2005/8/layout/vList4"/>
    <dgm:cxn modelId="{199D528E-7113-475C-B912-AD2F9679F0D3}" type="presParOf" srcId="{BAAC6EB9-60E1-4941-AF95-9563C229719B}" destId="{CBE012B6-1B3B-4396-8F6E-6168741102DD}" srcOrd="3" destOrd="0" presId="urn:microsoft.com/office/officeart/2005/8/layout/vList4"/>
    <dgm:cxn modelId="{2128DC10-4CDC-4032-A788-2518761CBD6C}" type="presParOf" srcId="{BAAC6EB9-60E1-4941-AF95-9563C229719B}" destId="{F093FDB3-38A2-423D-9C6D-636884F60143}" srcOrd="4" destOrd="0" presId="urn:microsoft.com/office/officeart/2005/8/layout/vList4"/>
    <dgm:cxn modelId="{B33F61E3-E713-4815-AD0B-91ABE4466124}" type="presParOf" srcId="{F093FDB3-38A2-423D-9C6D-636884F60143}" destId="{9E8F50C8-52BF-4742-857C-B88CCE20E069}" srcOrd="0" destOrd="0" presId="urn:microsoft.com/office/officeart/2005/8/layout/vList4"/>
    <dgm:cxn modelId="{3BD68ADF-72A5-420F-BD5F-4A3C58629269}" type="presParOf" srcId="{F093FDB3-38A2-423D-9C6D-636884F60143}" destId="{3A6DBFC8-A5A2-4BDC-B3CF-90B7A3ED6C76}" srcOrd="1" destOrd="0" presId="urn:microsoft.com/office/officeart/2005/8/layout/vList4"/>
    <dgm:cxn modelId="{EAF1448D-F61F-4834-BC18-BDD82EED7DC0}" type="presParOf" srcId="{F093FDB3-38A2-423D-9C6D-636884F60143}" destId="{EC0A272F-6441-4C90-B779-5690DB7DD6A8}" srcOrd="2" destOrd="0" presId="urn:microsoft.com/office/officeart/2005/8/layout/vList4"/>
    <dgm:cxn modelId="{DDDCEE0E-8C55-4C3E-988E-12AD2ED6FD01}" type="presParOf" srcId="{BAAC6EB9-60E1-4941-AF95-9563C229719B}" destId="{D7248AB2-52F4-4277-89E2-53EC9F9F3E01}" srcOrd="5" destOrd="0" presId="urn:microsoft.com/office/officeart/2005/8/layout/vList4"/>
    <dgm:cxn modelId="{060CDAB6-D4C1-4150-967E-80D5278E996D}" type="presParOf" srcId="{BAAC6EB9-60E1-4941-AF95-9563C229719B}" destId="{4D815D2D-FB37-474E-BA45-1FF00C9C9BB0}" srcOrd="6" destOrd="0" presId="urn:microsoft.com/office/officeart/2005/8/layout/vList4"/>
    <dgm:cxn modelId="{98B770E0-8EA1-4A94-AA05-BAA0C2D64DC7}" type="presParOf" srcId="{4D815D2D-FB37-474E-BA45-1FF00C9C9BB0}" destId="{FC5D58B1-CAB1-4718-BD87-D940553314DA}" srcOrd="0" destOrd="0" presId="urn:microsoft.com/office/officeart/2005/8/layout/vList4"/>
    <dgm:cxn modelId="{EA5A791B-A3DF-473E-8028-BC7B5045AE94}" type="presParOf" srcId="{4D815D2D-FB37-474E-BA45-1FF00C9C9BB0}" destId="{B2D83892-984B-45BB-8825-248B773E8F7A}" srcOrd="1" destOrd="0" presId="urn:microsoft.com/office/officeart/2005/8/layout/vList4"/>
    <dgm:cxn modelId="{D32ED165-D38E-4CD0-8D42-36F0079FA86B}" type="presParOf" srcId="{4D815D2D-FB37-474E-BA45-1FF00C9C9BB0}" destId="{EA265059-5BE4-46D5-A95B-27A8B36A43AD}" srcOrd="2" destOrd="0" presId="urn:microsoft.com/office/officeart/2005/8/layout/vList4"/>
    <dgm:cxn modelId="{597E36B4-DEC2-4DBD-914C-3699951ED6C4}" type="presParOf" srcId="{BAAC6EB9-60E1-4941-AF95-9563C229719B}" destId="{8EEAAF47-F048-48D3-85A4-45AF385FD828}" srcOrd="7" destOrd="0" presId="urn:microsoft.com/office/officeart/2005/8/layout/vList4"/>
    <dgm:cxn modelId="{2CE2B12E-D587-4BDF-A761-6C9712BEFFEA}" type="presParOf" srcId="{BAAC6EB9-60E1-4941-AF95-9563C229719B}" destId="{0537FEA4-FA4A-42AB-AC97-EA577BBF83AC}" srcOrd="8" destOrd="0" presId="urn:microsoft.com/office/officeart/2005/8/layout/vList4"/>
    <dgm:cxn modelId="{0C3EF6DF-6268-4D0A-A618-921C5543DD2C}" type="presParOf" srcId="{0537FEA4-FA4A-42AB-AC97-EA577BBF83AC}" destId="{AC25A746-84C7-4952-ACBD-E300F026DB35}" srcOrd="0" destOrd="0" presId="urn:microsoft.com/office/officeart/2005/8/layout/vList4"/>
    <dgm:cxn modelId="{37D1B274-0DE5-49CD-9FE6-60645DCC680C}" type="presParOf" srcId="{0537FEA4-FA4A-42AB-AC97-EA577BBF83AC}" destId="{1E14FF9B-C0C4-458B-89D4-8B510B543232}" srcOrd="1" destOrd="0" presId="urn:microsoft.com/office/officeart/2005/8/layout/vList4"/>
    <dgm:cxn modelId="{9E74A2D6-450B-4D36-B631-BDB4D2335F2B}" type="presParOf" srcId="{0537FEA4-FA4A-42AB-AC97-EA577BBF83AC}" destId="{8457D97D-31FB-4D13-99C8-6F86093CC9E0}" srcOrd="2" destOrd="0" presId="urn:microsoft.com/office/officeart/2005/8/layout/vList4"/>
    <dgm:cxn modelId="{7577E7DE-B400-4C33-ADA9-B5FEC268573C}" type="presParOf" srcId="{BAAC6EB9-60E1-4941-AF95-9563C229719B}" destId="{7842F408-9DD1-4133-93D4-044554856DDB}" srcOrd="9" destOrd="0" presId="urn:microsoft.com/office/officeart/2005/8/layout/vList4"/>
    <dgm:cxn modelId="{49475772-1404-49D6-A268-820433FB8379}" type="presParOf" srcId="{BAAC6EB9-60E1-4941-AF95-9563C229719B}" destId="{E8E1B46A-3CE9-4985-979F-743B83ED7794}" srcOrd="10" destOrd="0" presId="urn:microsoft.com/office/officeart/2005/8/layout/vList4"/>
    <dgm:cxn modelId="{BF415A57-98FB-45B8-8778-50FEC7AF7D3B}" type="presParOf" srcId="{E8E1B46A-3CE9-4985-979F-743B83ED7794}" destId="{F22C296D-A5C4-4AFD-8D47-7AA562317636}" srcOrd="0" destOrd="0" presId="urn:microsoft.com/office/officeart/2005/8/layout/vList4"/>
    <dgm:cxn modelId="{D4613E37-E5A2-4EAD-942C-A9FB64C9E526}" type="presParOf" srcId="{E8E1B46A-3CE9-4985-979F-743B83ED7794}" destId="{8E3894F3-6035-4C28-B0E1-9F4A779A2793}" srcOrd="1" destOrd="0" presId="urn:microsoft.com/office/officeart/2005/8/layout/vList4"/>
    <dgm:cxn modelId="{92EF5705-459C-4BF7-B6D5-D9277C5578EF}" type="presParOf" srcId="{E8E1B46A-3CE9-4985-979F-743B83ED7794}" destId="{0877DF8C-146C-4694-9250-5FC5ACA3F5F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CD11A7-C62F-4EE8-A741-DC66D5F8988A}" type="doc">
      <dgm:prSet loTypeId="urn:microsoft.com/office/officeart/2005/8/layout/vList4#3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BEE19B-8217-4D7B-B886-9E7AE4A31571}">
      <dgm:prSet phldrT="[Текст]" custT="1"/>
      <dgm:spPr>
        <a:noFill/>
        <a:ln>
          <a:noFill/>
        </a:ln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Развитие обрабатывающей промышленности</a:t>
          </a:r>
        </a:p>
      </dgm:t>
    </dgm:pt>
    <dgm:pt modelId="{F3791C68-F9B9-4A8F-9651-CE7B0EC24430}" type="parTrans" cxnId="{13861CA4-B48D-4437-A8F3-FBA29F0E377F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AFAA8CEF-7165-410F-9C97-3484CC17D594}" type="sibTrans" cxnId="{13861CA4-B48D-4437-A8F3-FBA29F0E377F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971C2190-A552-483C-BF01-557BBC5C265B}">
      <dgm:prSet phldrT="[Текст]" custT="1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сервисного машиностроительного кластера</a:t>
          </a:r>
        </a:p>
      </dgm:t>
    </dgm:pt>
    <dgm:pt modelId="{F136927D-C04C-4F9F-BED9-2E6D1F4C99FD}" type="parTrans" cxnId="{8C782D74-E02A-4A5F-B10E-AF7C3B78FDDB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E5C5A2C1-FEA2-42F4-9588-AFF74CA0C789}" type="sibTrans" cxnId="{8C782D74-E02A-4A5F-B10E-AF7C3B78FDDB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2BB2D9DD-288F-4C1F-9FEB-B9AA26B2AC38}">
      <dgm:prSet phldrT="[Текст]" custT="1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Современная социальная инфраструктура Комфортная городская среда</a:t>
          </a:r>
        </a:p>
      </dgm:t>
    </dgm:pt>
    <dgm:pt modelId="{1E9EFA22-969B-43F2-BF34-1E8B8F72E0EF}" type="parTrans" cxnId="{314437BB-8DAE-4010-8028-E21748AB0184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7986F465-FD7D-4FDF-A4E5-995B1C8B43EC}" type="sibTrans" cxnId="{314437BB-8DAE-4010-8028-E21748AB0184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C07173A5-AC79-435F-A7BE-F4D8D68EEF92}">
      <dgm:prSet custT="1"/>
      <dgm:spPr>
        <a:noFill/>
        <a:ln>
          <a:noFill/>
        </a:ln>
      </dgm:spPr>
      <dgm:t>
        <a:bodyPr/>
        <a:lstStyle/>
        <a:p>
          <a:pPr>
            <a:lnSpc>
              <a:spcPct val="100000"/>
            </a:lnSpc>
          </a:pPr>
          <a:r>
            <a: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потенциала действующих градообразующих отраслей</a:t>
          </a:r>
        </a:p>
      </dgm:t>
    </dgm:pt>
    <dgm:pt modelId="{CC214949-25F4-475F-B86E-CACDE9ED6537}" type="parTrans" cxnId="{E8948AA0-2525-4C4E-AA73-7FEC0DAF907A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82783DC7-9498-4805-8DC9-C2E9B0732BA3}" type="sibTrans" cxnId="{E8948AA0-2525-4C4E-AA73-7FEC0DAF907A}">
      <dgm:prSet/>
      <dgm:spPr/>
      <dgm:t>
        <a:bodyPr/>
        <a:lstStyle/>
        <a:p>
          <a:pPr>
            <a:lnSpc>
              <a:spcPct val="150000"/>
            </a:lnSpc>
          </a:pPr>
          <a:endParaRPr lang="ru-RU" sz="1800"/>
        </a:p>
      </dgm:t>
    </dgm:pt>
    <dgm:pt modelId="{2C189478-6C94-415C-97B3-AFBE9427623D}" type="pres">
      <dgm:prSet presAssocID="{35CD11A7-C62F-4EE8-A741-DC66D5F898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21226E2-B5BE-480B-903C-8EAE4C231B83}" type="pres">
      <dgm:prSet presAssocID="{C07173A5-AC79-435F-A7BE-F4D8D68EEF92}" presName="comp" presStyleCnt="0"/>
      <dgm:spPr/>
    </dgm:pt>
    <dgm:pt modelId="{6359FAA1-2F53-4DB4-88C4-477C33633FFB}" type="pres">
      <dgm:prSet presAssocID="{C07173A5-AC79-435F-A7BE-F4D8D68EEF92}" presName="box" presStyleLbl="node1" presStyleIdx="0" presStyleCnt="4"/>
      <dgm:spPr/>
      <dgm:t>
        <a:bodyPr/>
        <a:lstStyle/>
        <a:p>
          <a:endParaRPr lang="ru-RU"/>
        </a:p>
      </dgm:t>
    </dgm:pt>
    <dgm:pt modelId="{57507A98-356B-4B49-986B-7DDA7EB76325}" type="pres">
      <dgm:prSet presAssocID="{C07173A5-AC79-435F-A7BE-F4D8D68EEF92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D625CF06-7ECD-4155-BBDF-2E2CCCC75399}" type="pres">
      <dgm:prSet presAssocID="{C07173A5-AC79-435F-A7BE-F4D8D68EEF92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A06296-91CA-49CE-AE5D-0504E2368EA7}" type="pres">
      <dgm:prSet presAssocID="{82783DC7-9498-4805-8DC9-C2E9B0732BA3}" presName="spacer" presStyleCnt="0"/>
      <dgm:spPr/>
    </dgm:pt>
    <dgm:pt modelId="{C864AB8C-5C8C-4442-9184-2CA8004DF8A5}" type="pres">
      <dgm:prSet presAssocID="{42BEE19B-8217-4D7B-B886-9E7AE4A31571}" presName="comp" presStyleCnt="0"/>
      <dgm:spPr/>
    </dgm:pt>
    <dgm:pt modelId="{4E7E0971-6CED-4AC8-9A3F-D0743CE5E043}" type="pres">
      <dgm:prSet presAssocID="{42BEE19B-8217-4D7B-B886-9E7AE4A31571}" presName="box" presStyleLbl="node1" presStyleIdx="1" presStyleCnt="4" custLinFactNeighborY="-15469"/>
      <dgm:spPr/>
      <dgm:t>
        <a:bodyPr/>
        <a:lstStyle/>
        <a:p>
          <a:endParaRPr lang="ru-RU"/>
        </a:p>
      </dgm:t>
    </dgm:pt>
    <dgm:pt modelId="{7EC5707A-656D-4CDB-A4DB-990A39DB547F}" type="pres">
      <dgm:prSet presAssocID="{42BEE19B-8217-4D7B-B886-9E7AE4A31571}" presName="img" presStyleLbl="fgImgPlace1" presStyleIdx="1" presStyleCnt="4" custLinFactNeighborY="-12142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D90E0F51-01BE-4551-96F5-407D8FB72B1E}" type="pres">
      <dgm:prSet presAssocID="{42BEE19B-8217-4D7B-B886-9E7AE4A3157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10DF8C-D491-42A2-B833-19D43A3411A7}" type="pres">
      <dgm:prSet presAssocID="{AFAA8CEF-7165-410F-9C97-3484CC17D594}" presName="spacer" presStyleCnt="0"/>
      <dgm:spPr/>
    </dgm:pt>
    <dgm:pt modelId="{B313D79C-D9E0-4F3C-B254-276BD0977465}" type="pres">
      <dgm:prSet presAssocID="{971C2190-A552-483C-BF01-557BBC5C265B}" presName="comp" presStyleCnt="0"/>
      <dgm:spPr/>
    </dgm:pt>
    <dgm:pt modelId="{D4D87045-BEDA-4A25-BA1E-D8BCDBC260C5}" type="pres">
      <dgm:prSet presAssocID="{971C2190-A552-483C-BF01-557BBC5C265B}" presName="box" presStyleLbl="node1" presStyleIdx="2" presStyleCnt="4" custLinFactNeighborY="-23060"/>
      <dgm:spPr/>
      <dgm:t>
        <a:bodyPr/>
        <a:lstStyle/>
        <a:p>
          <a:endParaRPr lang="ru-RU"/>
        </a:p>
      </dgm:t>
    </dgm:pt>
    <dgm:pt modelId="{6DFD547E-84C3-4F99-9DDC-C44B218233F6}" type="pres">
      <dgm:prSet presAssocID="{971C2190-A552-483C-BF01-557BBC5C265B}" presName="img" presStyleLbl="fgImgPlace1" presStyleIdx="2" presStyleCnt="4" custScaleX="96257" custLinFactNeighborY="-21631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9CEE79EB-617B-4984-8F4C-F9775F5DA012}" type="pres">
      <dgm:prSet presAssocID="{971C2190-A552-483C-BF01-557BBC5C265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5D52F-3B7E-4768-B667-FB8E84357E5F}" type="pres">
      <dgm:prSet presAssocID="{E5C5A2C1-FEA2-42F4-9588-AFF74CA0C789}" presName="spacer" presStyleCnt="0"/>
      <dgm:spPr/>
    </dgm:pt>
    <dgm:pt modelId="{9FBFA6D5-D019-44D7-A013-33D6EF078D2F}" type="pres">
      <dgm:prSet presAssocID="{2BB2D9DD-288F-4C1F-9FEB-B9AA26B2AC38}" presName="comp" presStyleCnt="0"/>
      <dgm:spPr/>
    </dgm:pt>
    <dgm:pt modelId="{DD0C9440-D67B-46F5-AD88-3216435C5BCF}" type="pres">
      <dgm:prSet presAssocID="{2BB2D9DD-288F-4C1F-9FEB-B9AA26B2AC38}" presName="box" presStyleLbl="node1" presStyleIdx="3" presStyleCnt="4" custLinFactNeighborY="-30651"/>
      <dgm:spPr/>
      <dgm:t>
        <a:bodyPr/>
        <a:lstStyle/>
        <a:p>
          <a:endParaRPr lang="ru-RU"/>
        </a:p>
      </dgm:t>
    </dgm:pt>
    <dgm:pt modelId="{85FE2A45-C3D8-48AF-912B-15CE87EDF5ED}" type="pres">
      <dgm:prSet presAssocID="{2BB2D9DD-288F-4C1F-9FEB-B9AA26B2AC38}" presName="img" presStyleLbl="fgImgPlace1" presStyleIdx="3" presStyleCnt="4" custLinFactNeighborY="-31119"/>
      <dgm:spPr>
        <a:blipFill rotWithShape="1">
          <a:blip xmlns:r="http://schemas.openxmlformats.org/officeDocument/2006/relationships" r:embed="rId4"/>
          <a:stretch>
            <a:fillRect/>
          </a:stretch>
        </a:blipFill>
        <a:ln>
          <a:solidFill>
            <a:schemeClr val="accent5">
              <a:lumMod val="60000"/>
              <a:lumOff val="40000"/>
            </a:schemeClr>
          </a:solidFill>
        </a:ln>
      </dgm:spPr>
    </dgm:pt>
    <dgm:pt modelId="{61E6B82A-DCA0-46F5-A8FB-B9CAAE2457EA}" type="pres">
      <dgm:prSet presAssocID="{2BB2D9DD-288F-4C1F-9FEB-B9AA26B2AC3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4437BB-8DAE-4010-8028-E21748AB0184}" srcId="{35CD11A7-C62F-4EE8-A741-DC66D5F8988A}" destId="{2BB2D9DD-288F-4C1F-9FEB-B9AA26B2AC38}" srcOrd="3" destOrd="0" parTransId="{1E9EFA22-969B-43F2-BF34-1E8B8F72E0EF}" sibTransId="{7986F465-FD7D-4FDF-A4E5-995B1C8B43EC}"/>
    <dgm:cxn modelId="{17575002-1D5B-494C-9BF3-9599F99D8999}" type="presOf" srcId="{35CD11A7-C62F-4EE8-A741-DC66D5F8988A}" destId="{2C189478-6C94-415C-97B3-AFBE9427623D}" srcOrd="0" destOrd="0" presId="urn:microsoft.com/office/officeart/2005/8/layout/vList4#3"/>
    <dgm:cxn modelId="{9D2955C1-A935-46C9-8E3D-C9B7097A60BF}" type="presOf" srcId="{C07173A5-AC79-435F-A7BE-F4D8D68EEF92}" destId="{6359FAA1-2F53-4DB4-88C4-477C33633FFB}" srcOrd="0" destOrd="0" presId="urn:microsoft.com/office/officeart/2005/8/layout/vList4#3"/>
    <dgm:cxn modelId="{8E45ECDE-4FD0-4405-B15E-CB3CE13A4264}" type="presOf" srcId="{C07173A5-AC79-435F-A7BE-F4D8D68EEF92}" destId="{D625CF06-7ECD-4155-BBDF-2E2CCCC75399}" srcOrd="1" destOrd="0" presId="urn:microsoft.com/office/officeart/2005/8/layout/vList4#3"/>
    <dgm:cxn modelId="{0632F0AC-1C26-4AED-8F69-B9570753193D}" type="presOf" srcId="{971C2190-A552-483C-BF01-557BBC5C265B}" destId="{9CEE79EB-617B-4984-8F4C-F9775F5DA012}" srcOrd="1" destOrd="0" presId="urn:microsoft.com/office/officeart/2005/8/layout/vList4#3"/>
    <dgm:cxn modelId="{F11F2F17-EB40-4F54-9345-FC7EF177B73C}" type="presOf" srcId="{42BEE19B-8217-4D7B-B886-9E7AE4A31571}" destId="{D90E0F51-01BE-4551-96F5-407D8FB72B1E}" srcOrd="1" destOrd="0" presId="urn:microsoft.com/office/officeart/2005/8/layout/vList4#3"/>
    <dgm:cxn modelId="{13861CA4-B48D-4437-A8F3-FBA29F0E377F}" srcId="{35CD11A7-C62F-4EE8-A741-DC66D5F8988A}" destId="{42BEE19B-8217-4D7B-B886-9E7AE4A31571}" srcOrd="1" destOrd="0" parTransId="{F3791C68-F9B9-4A8F-9651-CE7B0EC24430}" sibTransId="{AFAA8CEF-7165-410F-9C97-3484CC17D594}"/>
    <dgm:cxn modelId="{4958A0BF-FE97-40FB-8EF0-BEC9DD7A31C4}" type="presOf" srcId="{971C2190-A552-483C-BF01-557BBC5C265B}" destId="{D4D87045-BEDA-4A25-BA1E-D8BCDBC260C5}" srcOrd="0" destOrd="0" presId="urn:microsoft.com/office/officeart/2005/8/layout/vList4#3"/>
    <dgm:cxn modelId="{8C782D74-E02A-4A5F-B10E-AF7C3B78FDDB}" srcId="{35CD11A7-C62F-4EE8-A741-DC66D5F8988A}" destId="{971C2190-A552-483C-BF01-557BBC5C265B}" srcOrd="2" destOrd="0" parTransId="{F136927D-C04C-4F9F-BED9-2E6D1F4C99FD}" sibTransId="{E5C5A2C1-FEA2-42F4-9588-AFF74CA0C789}"/>
    <dgm:cxn modelId="{B8E30C92-A86E-4260-B58C-059129BB971F}" type="presOf" srcId="{42BEE19B-8217-4D7B-B886-9E7AE4A31571}" destId="{4E7E0971-6CED-4AC8-9A3F-D0743CE5E043}" srcOrd="0" destOrd="0" presId="urn:microsoft.com/office/officeart/2005/8/layout/vList4#3"/>
    <dgm:cxn modelId="{B039066D-4F77-4B16-A1A7-31E2C4FF3513}" type="presOf" srcId="{2BB2D9DD-288F-4C1F-9FEB-B9AA26B2AC38}" destId="{DD0C9440-D67B-46F5-AD88-3216435C5BCF}" srcOrd="0" destOrd="0" presId="urn:microsoft.com/office/officeart/2005/8/layout/vList4#3"/>
    <dgm:cxn modelId="{2EFCEEAD-F54B-434D-B756-25A767649847}" type="presOf" srcId="{2BB2D9DD-288F-4C1F-9FEB-B9AA26B2AC38}" destId="{61E6B82A-DCA0-46F5-A8FB-B9CAAE2457EA}" srcOrd="1" destOrd="0" presId="urn:microsoft.com/office/officeart/2005/8/layout/vList4#3"/>
    <dgm:cxn modelId="{E8948AA0-2525-4C4E-AA73-7FEC0DAF907A}" srcId="{35CD11A7-C62F-4EE8-A741-DC66D5F8988A}" destId="{C07173A5-AC79-435F-A7BE-F4D8D68EEF92}" srcOrd="0" destOrd="0" parTransId="{CC214949-25F4-475F-B86E-CACDE9ED6537}" sibTransId="{82783DC7-9498-4805-8DC9-C2E9B0732BA3}"/>
    <dgm:cxn modelId="{553C6076-A79E-4B3E-AD1B-5F8EE09999C9}" type="presParOf" srcId="{2C189478-6C94-415C-97B3-AFBE9427623D}" destId="{921226E2-B5BE-480B-903C-8EAE4C231B83}" srcOrd="0" destOrd="0" presId="urn:microsoft.com/office/officeart/2005/8/layout/vList4#3"/>
    <dgm:cxn modelId="{1FBF93D8-49E9-4067-80A0-0B503CE6F79C}" type="presParOf" srcId="{921226E2-B5BE-480B-903C-8EAE4C231B83}" destId="{6359FAA1-2F53-4DB4-88C4-477C33633FFB}" srcOrd="0" destOrd="0" presId="urn:microsoft.com/office/officeart/2005/8/layout/vList4#3"/>
    <dgm:cxn modelId="{18A45E45-2C70-4B06-8F7E-BD4548B4601F}" type="presParOf" srcId="{921226E2-B5BE-480B-903C-8EAE4C231B83}" destId="{57507A98-356B-4B49-986B-7DDA7EB76325}" srcOrd="1" destOrd="0" presId="urn:microsoft.com/office/officeart/2005/8/layout/vList4#3"/>
    <dgm:cxn modelId="{51A875C6-85B0-4FA2-8731-BD2C369D5A3D}" type="presParOf" srcId="{921226E2-B5BE-480B-903C-8EAE4C231B83}" destId="{D625CF06-7ECD-4155-BBDF-2E2CCCC75399}" srcOrd="2" destOrd="0" presId="urn:microsoft.com/office/officeart/2005/8/layout/vList4#3"/>
    <dgm:cxn modelId="{297EC449-2EF9-449A-8478-471B64D2270F}" type="presParOf" srcId="{2C189478-6C94-415C-97B3-AFBE9427623D}" destId="{38A06296-91CA-49CE-AE5D-0504E2368EA7}" srcOrd="1" destOrd="0" presId="urn:microsoft.com/office/officeart/2005/8/layout/vList4#3"/>
    <dgm:cxn modelId="{55A8131D-623A-4113-8B41-2E222F3B6F06}" type="presParOf" srcId="{2C189478-6C94-415C-97B3-AFBE9427623D}" destId="{C864AB8C-5C8C-4442-9184-2CA8004DF8A5}" srcOrd="2" destOrd="0" presId="urn:microsoft.com/office/officeart/2005/8/layout/vList4#3"/>
    <dgm:cxn modelId="{89F5EC84-69A7-4A4F-B559-F1EE92328E8D}" type="presParOf" srcId="{C864AB8C-5C8C-4442-9184-2CA8004DF8A5}" destId="{4E7E0971-6CED-4AC8-9A3F-D0743CE5E043}" srcOrd="0" destOrd="0" presId="urn:microsoft.com/office/officeart/2005/8/layout/vList4#3"/>
    <dgm:cxn modelId="{C91B54A4-3282-430F-A034-6383AA88F8D4}" type="presParOf" srcId="{C864AB8C-5C8C-4442-9184-2CA8004DF8A5}" destId="{7EC5707A-656D-4CDB-A4DB-990A39DB547F}" srcOrd="1" destOrd="0" presId="urn:microsoft.com/office/officeart/2005/8/layout/vList4#3"/>
    <dgm:cxn modelId="{F08A280D-93AF-471D-BBD0-DC657A913979}" type="presParOf" srcId="{C864AB8C-5C8C-4442-9184-2CA8004DF8A5}" destId="{D90E0F51-01BE-4551-96F5-407D8FB72B1E}" srcOrd="2" destOrd="0" presId="urn:microsoft.com/office/officeart/2005/8/layout/vList4#3"/>
    <dgm:cxn modelId="{A88E9CF3-2C6D-4283-819A-26FBCF7AFE62}" type="presParOf" srcId="{2C189478-6C94-415C-97B3-AFBE9427623D}" destId="{D310DF8C-D491-42A2-B833-19D43A3411A7}" srcOrd="3" destOrd="0" presId="urn:microsoft.com/office/officeart/2005/8/layout/vList4#3"/>
    <dgm:cxn modelId="{611F4A7D-E754-4B68-85E5-41553905BDA0}" type="presParOf" srcId="{2C189478-6C94-415C-97B3-AFBE9427623D}" destId="{B313D79C-D9E0-4F3C-B254-276BD0977465}" srcOrd="4" destOrd="0" presId="urn:microsoft.com/office/officeart/2005/8/layout/vList4#3"/>
    <dgm:cxn modelId="{823BA055-F277-4247-9CC2-235A400AE4DB}" type="presParOf" srcId="{B313D79C-D9E0-4F3C-B254-276BD0977465}" destId="{D4D87045-BEDA-4A25-BA1E-D8BCDBC260C5}" srcOrd="0" destOrd="0" presId="urn:microsoft.com/office/officeart/2005/8/layout/vList4#3"/>
    <dgm:cxn modelId="{1414B0E6-4779-4919-9BCE-0A944E086AE6}" type="presParOf" srcId="{B313D79C-D9E0-4F3C-B254-276BD0977465}" destId="{6DFD547E-84C3-4F99-9DDC-C44B218233F6}" srcOrd="1" destOrd="0" presId="urn:microsoft.com/office/officeart/2005/8/layout/vList4#3"/>
    <dgm:cxn modelId="{349E5662-2488-48B4-879E-5C184796385F}" type="presParOf" srcId="{B313D79C-D9E0-4F3C-B254-276BD0977465}" destId="{9CEE79EB-617B-4984-8F4C-F9775F5DA012}" srcOrd="2" destOrd="0" presId="urn:microsoft.com/office/officeart/2005/8/layout/vList4#3"/>
    <dgm:cxn modelId="{030E4F1E-78C9-4CF5-AEF5-059DBDCA0B7A}" type="presParOf" srcId="{2C189478-6C94-415C-97B3-AFBE9427623D}" destId="{64C5D52F-3B7E-4768-B667-FB8E84357E5F}" srcOrd="5" destOrd="0" presId="urn:microsoft.com/office/officeart/2005/8/layout/vList4#3"/>
    <dgm:cxn modelId="{EF7A80C4-32E3-4026-9A0D-F09706494B9A}" type="presParOf" srcId="{2C189478-6C94-415C-97B3-AFBE9427623D}" destId="{9FBFA6D5-D019-44D7-A013-33D6EF078D2F}" srcOrd="6" destOrd="0" presId="urn:microsoft.com/office/officeart/2005/8/layout/vList4#3"/>
    <dgm:cxn modelId="{FBBCB296-8D12-4DD6-B04F-10A4ECA23858}" type="presParOf" srcId="{9FBFA6D5-D019-44D7-A013-33D6EF078D2F}" destId="{DD0C9440-D67B-46F5-AD88-3216435C5BCF}" srcOrd="0" destOrd="0" presId="urn:microsoft.com/office/officeart/2005/8/layout/vList4#3"/>
    <dgm:cxn modelId="{DC6EA364-73CD-4988-9D9D-7C12009DCB8E}" type="presParOf" srcId="{9FBFA6D5-D019-44D7-A013-33D6EF078D2F}" destId="{85FE2A45-C3D8-48AF-912B-15CE87EDF5ED}" srcOrd="1" destOrd="0" presId="urn:microsoft.com/office/officeart/2005/8/layout/vList4#3"/>
    <dgm:cxn modelId="{C81418BD-7058-4612-A1DE-E37121C8AE6E}" type="presParOf" srcId="{9FBFA6D5-D019-44D7-A013-33D6EF078D2F}" destId="{61E6B82A-DCA0-46F5-A8FB-B9CAAE2457EA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E7218-79A0-4C6A-825F-31315C7FEACF}">
      <dsp:nvSpPr>
        <dsp:cNvPr id="0" name=""/>
        <dsp:cNvSpPr/>
      </dsp:nvSpPr>
      <dsp:spPr>
        <a:xfrm>
          <a:off x="0" y="2214590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17,25 га для многоэтажной жилой застройки и объектов социальной сферы в микрорайоне 5-6</a:t>
          </a:r>
          <a:endParaRPr lang="ru-RU" sz="1200" kern="1200" dirty="0"/>
        </a:p>
      </dsp:txBody>
      <dsp:txXfrm>
        <a:off x="734846" y="2214590"/>
        <a:ext cx="2603207" cy="672353"/>
      </dsp:txXfrm>
    </dsp:sp>
    <dsp:sp modelId="{9AA907DA-160D-4888-B28F-10F29FBAABA0}">
      <dsp:nvSpPr>
        <dsp:cNvPr id="0" name=""/>
        <dsp:cNvSpPr/>
      </dsp:nvSpPr>
      <dsp:spPr>
        <a:xfrm>
          <a:off x="72649" y="2294308"/>
          <a:ext cx="618741" cy="51887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2C62A-59AE-4AA4-A69E-BFC47F967626}">
      <dsp:nvSpPr>
        <dsp:cNvPr id="0" name=""/>
        <dsp:cNvSpPr/>
      </dsp:nvSpPr>
      <dsp:spPr>
        <a:xfrm>
          <a:off x="0" y="1486283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0,13 га 3 микрорайон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34846" y="1486283"/>
        <a:ext cx="2603207" cy="672353"/>
      </dsp:txXfrm>
    </dsp:sp>
    <dsp:sp modelId="{B223C3D5-2D7D-428C-95C8-637C589866F6}">
      <dsp:nvSpPr>
        <dsp:cNvPr id="0" name=""/>
        <dsp:cNvSpPr/>
      </dsp:nvSpPr>
      <dsp:spPr>
        <a:xfrm>
          <a:off x="64731" y="1553517"/>
          <a:ext cx="667610" cy="5378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CE851-E96F-4DF5-8DF0-ECDAFCBCB3E9}">
      <dsp:nvSpPr>
        <dsp:cNvPr id="0" name=""/>
        <dsp:cNvSpPr/>
      </dsp:nvSpPr>
      <dsp:spPr>
        <a:xfrm>
          <a:off x="0" y="0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24,8 га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ул.Кемеровская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 сельскохозяйственного назначения</a:t>
          </a:r>
          <a:endParaRPr lang="ru-RU" sz="1200" kern="1200" dirty="0"/>
        </a:p>
      </dsp:txBody>
      <dsp:txXfrm>
        <a:off x="734846" y="0"/>
        <a:ext cx="2603207" cy="672353"/>
      </dsp:txXfrm>
    </dsp:sp>
    <dsp:sp modelId="{E97712CE-0F6F-417A-9F0A-D5648D43ADB6}">
      <dsp:nvSpPr>
        <dsp:cNvPr id="0" name=""/>
        <dsp:cNvSpPr/>
      </dsp:nvSpPr>
      <dsp:spPr>
        <a:xfrm>
          <a:off x="62108" y="56612"/>
          <a:ext cx="667610" cy="5378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98A54-2915-494E-BDB7-6311E8876DDD}">
      <dsp:nvSpPr>
        <dsp:cNvPr id="0" name=""/>
        <dsp:cNvSpPr/>
      </dsp:nvSpPr>
      <dsp:spPr>
        <a:xfrm>
          <a:off x="0" y="733651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1,45 га пер. Бородина, 38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34846" y="733651"/>
        <a:ext cx="2603207" cy="672353"/>
      </dsp:txXfrm>
    </dsp:sp>
    <dsp:sp modelId="{670E3465-6766-4D97-8ED6-C6753AE5C052}">
      <dsp:nvSpPr>
        <dsp:cNvPr id="0" name=""/>
        <dsp:cNvSpPr/>
      </dsp:nvSpPr>
      <dsp:spPr>
        <a:xfrm>
          <a:off x="62108" y="791413"/>
          <a:ext cx="667610" cy="5378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98BE3-D633-4508-854F-388F2661F705}">
      <dsp:nvSpPr>
        <dsp:cNvPr id="0" name=""/>
        <dsp:cNvSpPr/>
      </dsp:nvSpPr>
      <dsp:spPr>
        <a:xfrm>
          <a:off x="0" y="2958354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0,28 га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34846" y="2958354"/>
        <a:ext cx="2603207" cy="672353"/>
      </dsp:txXfrm>
    </dsp:sp>
    <dsp:sp modelId="{75414986-4C19-4F9B-830F-64C6CAE8F3C7}">
      <dsp:nvSpPr>
        <dsp:cNvPr id="0" name=""/>
        <dsp:cNvSpPr/>
      </dsp:nvSpPr>
      <dsp:spPr>
        <a:xfrm>
          <a:off x="67235" y="3025589"/>
          <a:ext cx="667610" cy="5378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C3E816-7E05-4E77-A6E8-184C951AA186}">
      <dsp:nvSpPr>
        <dsp:cNvPr id="0" name=""/>
        <dsp:cNvSpPr/>
      </dsp:nvSpPr>
      <dsp:spPr>
        <a:xfrm>
          <a:off x="0" y="3686068"/>
          <a:ext cx="3338054" cy="672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12.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6,7 га трасса Кемерово-Новокузнецк,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Грамотеино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34846" y="3686068"/>
        <a:ext cx="2603207" cy="672353"/>
      </dsp:txXfrm>
    </dsp:sp>
    <dsp:sp modelId="{EA4CA72E-2976-400A-80AB-A7DBCCAD604D}">
      <dsp:nvSpPr>
        <dsp:cNvPr id="0" name=""/>
        <dsp:cNvSpPr/>
      </dsp:nvSpPr>
      <dsp:spPr>
        <a:xfrm>
          <a:off x="67235" y="3765177"/>
          <a:ext cx="667610" cy="53788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3A5A6-8BB3-48B7-88C3-C7629447CDA6}">
      <dsp:nvSpPr>
        <dsp:cNvPr id="0" name=""/>
        <dsp:cNvSpPr/>
      </dsp:nvSpPr>
      <dsp:spPr>
        <a:xfrm>
          <a:off x="0" y="0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2,5 га ул. 3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Телеут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Промышленное производство</a:t>
          </a:r>
          <a:endParaRPr lang="ru-RU" sz="1200" kern="1200" dirty="0"/>
        </a:p>
      </dsp:txBody>
      <dsp:txXfrm>
        <a:off x="747312" y="0"/>
        <a:ext cx="2653708" cy="671079"/>
      </dsp:txXfrm>
    </dsp:sp>
    <dsp:sp modelId="{1E4205A2-1063-4138-AE2C-1D81038DDA78}">
      <dsp:nvSpPr>
        <dsp:cNvPr id="0" name=""/>
        <dsp:cNvSpPr/>
      </dsp:nvSpPr>
      <dsp:spPr>
        <a:xfrm>
          <a:off x="67107" y="67107"/>
          <a:ext cx="680204" cy="53686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E6B73-9D05-4B23-B3BF-EF37CC118391}">
      <dsp:nvSpPr>
        <dsp:cNvPr id="0" name=""/>
        <dsp:cNvSpPr/>
      </dsp:nvSpPr>
      <dsp:spPr>
        <a:xfrm>
          <a:off x="0" y="738187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14.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0,3 га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Новый Городок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47312" y="738187"/>
        <a:ext cx="2653708" cy="671079"/>
      </dsp:txXfrm>
    </dsp:sp>
    <dsp:sp modelId="{670BD481-AAEF-4533-A6B8-7665D9C01B7F}">
      <dsp:nvSpPr>
        <dsp:cNvPr id="0" name=""/>
        <dsp:cNvSpPr/>
      </dsp:nvSpPr>
      <dsp:spPr>
        <a:xfrm>
          <a:off x="67107" y="805295"/>
          <a:ext cx="680204" cy="53686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F50C8-52BF-4742-857C-B88CCE20E069}">
      <dsp:nvSpPr>
        <dsp:cNvPr id="0" name=""/>
        <dsp:cNvSpPr/>
      </dsp:nvSpPr>
      <dsp:spPr>
        <a:xfrm>
          <a:off x="0" y="1476374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15.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 га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пгт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Бачатский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ru-RU" sz="1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мкр.Финский</a:t>
          </a:r>
          <a:endParaRPr lang="ru-RU" sz="12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Сервисное обслуживание</a:t>
          </a:r>
          <a:endParaRPr lang="ru-RU" sz="1200" kern="1200" dirty="0"/>
        </a:p>
      </dsp:txBody>
      <dsp:txXfrm>
        <a:off x="747312" y="1476374"/>
        <a:ext cx="2653708" cy="671079"/>
      </dsp:txXfrm>
    </dsp:sp>
    <dsp:sp modelId="{3A6DBFC8-A5A2-4BDC-B3CF-90B7A3ED6C76}">
      <dsp:nvSpPr>
        <dsp:cNvPr id="0" name=""/>
        <dsp:cNvSpPr/>
      </dsp:nvSpPr>
      <dsp:spPr>
        <a:xfrm>
          <a:off x="67107" y="1543482"/>
          <a:ext cx="680204" cy="53686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D58B1-CAB1-4718-BD87-D940553314DA}">
      <dsp:nvSpPr>
        <dsp:cNvPr id="0" name=""/>
        <dsp:cNvSpPr/>
      </dsp:nvSpPr>
      <dsp:spPr>
        <a:xfrm>
          <a:off x="0" y="2214561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16.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га по ул.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Путепроводная</a:t>
          </a:r>
          <a:endParaRPr lang="ru-RU" sz="1200" kern="1200" dirty="0"/>
        </a:p>
      </dsp:txBody>
      <dsp:txXfrm>
        <a:off x="747312" y="2214561"/>
        <a:ext cx="2653708" cy="671079"/>
      </dsp:txXfrm>
    </dsp:sp>
    <dsp:sp modelId="{B2D83892-984B-45BB-8825-248B773E8F7A}">
      <dsp:nvSpPr>
        <dsp:cNvPr id="0" name=""/>
        <dsp:cNvSpPr/>
      </dsp:nvSpPr>
      <dsp:spPr>
        <a:xfrm>
          <a:off x="67107" y="2281669"/>
          <a:ext cx="680204" cy="5368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5A746-84C7-4952-ACBD-E300F026DB35}">
      <dsp:nvSpPr>
        <dsp:cNvPr id="0" name=""/>
        <dsp:cNvSpPr/>
      </dsp:nvSpPr>
      <dsp:spPr>
        <a:xfrm>
          <a:off x="0" y="2952748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17.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67,1 га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с. Заречное</a:t>
          </a:r>
          <a:endParaRPr lang="ru-RU" sz="1200" kern="1200" dirty="0"/>
        </a:p>
      </dsp:txBody>
      <dsp:txXfrm>
        <a:off x="747312" y="2952748"/>
        <a:ext cx="2653708" cy="671079"/>
      </dsp:txXfrm>
    </dsp:sp>
    <dsp:sp modelId="{1E14FF9B-C0C4-458B-89D4-8B510B543232}">
      <dsp:nvSpPr>
        <dsp:cNvPr id="0" name=""/>
        <dsp:cNvSpPr/>
      </dsp:nvSpPr>
      <dsp:spPr>
        <a:xfrm>
          <a:off x="67107" y="3019856"/>
          <a:ext cx="680204" cy="5368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C296D-A5C4-4AFD-8D47-7AA562317636}">
      <dsp:nvSpPr>
        <dsp:cNvPr id="0" name=""/>
        <dsp:cNvSpPr/>
      </dsp:nvSpPr>
      <dsp:spPr>
        <a:xfrm>
          <a:off x="0" y="3690935"/>
          <a:ext cx="3401021" cy="671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18.</a:t>
          </a:r>
          <a:r>
            <a:rPr lang="ru-RU" sz="1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57 га с. Заречное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для размещения объектов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сельско-хозяйственного </a:t>
          </a: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назначения</a:t>
          </a:r>
          <a:endParaRPr lang="ru-RU" sz="1200" kern="1200" dirty="0"/>
        </a:p>
      </dsp:txBody>
      <dsp:txXfrm>
        <a:off x="747312" y="3690935"/>
        <a:ext cx="2653708" cy="671079"/>
      </dsp:txXfrm>
    </dsp:sp>
    <dsp:sp modelId="{8E3894F3-6035-4C28-B0E1-9F4A779A2793}">
      <dsp:nvSpPr>
        <dsp:cNvPr id="0" name=""/>
        <dsp:cNvSpPr/>
      </dsp:nvSpPr>
      <dsp:spPr>
        <a:xfrm>
          <a:off x="67107" y="3758043"/>
          <a:ext cx="680204" cy="5368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59FAA1-2F53-4DB4-88C4-477C33633FFB}">
      <dsp:nvSpPr>
        <dsp:cNvPr id="0" name=""/>
        <dsp:cNvSpPr/>
      </dsp:nvSpPr>
      <dsp:spPr>
        <a:xfrm>
          <a:off x="0" y="0"/>
          <a:ext cx="7665077" cy="1148032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потенциала действующих градообразующих отраслей</a:t>
          </a:r>
        </a:p>
      </dsp:txBody>
      <dsp:txXfrm>
        <a:off x="1647818" y="0"/>
        <a:ext cx="6017258" cy="1148032"/>
      </dsp:txXfrm>
    </dsp:sp>
    <dsp:sp modelId="{57507A98-356B-4B49-986B-7DDA7EB76325}">
      <dsp:nvSpPr>
        <dsp:cNvPr id="0" name=""/>
        <dsp:cNvSpPr/>
      </dsp:nvSpPr>
      <dsp:spPr>
        <a:xfrm>
          <a:off x="114803" y="114803"/>
          <a:ext cx="1533015" cy="9184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7E0971-6CED-4AC8-9A3F-D0743CE5E043}">
      <dsp:nvSpPr>
        <dsp:cNvPr id="0" name=""/>
        <dsp:cNvSpPr/>
      </dsp:nvSpPr>
      <dsp:spPr>
        <a:xfrm>
          <a:off x="0" y="1085246"/>
          <a:ext cx="7665077" cy="1148032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Развитие обрабатывающей промышленности</a:t>
          </a:r>
        </a:p>
      </dsp:txBody>
      <dsp:txXfrm>
        <a:off x="1647818" y="1085246"/>
        <a:ext cx="6017258" cy="1148032"/>
      </dsp:txXfrm>
    </dsp:sp>
    <dsp:sp modelId="{7EC5707A-656D-4CDB-A4DB-990A39DB547F}">
      <dsp:nvSpPr>
        <dsp:cNvPr id="0" name=""/>
        <dsp:cNvSpPr/>
      </dsp:nvSpPr>
      <dsp:spPr>
        <a:xfrm>
          <a:off x="114803" y="1266123"/>
          <a:ext cx="1533015" cy="9184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D87045-BEDA-4A25-BA1E-D8BCDBC260C5}">
      <dsp:nvSpPr>
        <dsp:cNvPr id="0" name=""/>
        <dsp:cNvSpPr/>
      </dsp:nvSpPr>
      <dsp:spPr>
        <a:xfrm>
          <a:off x="0" y="2260934"/>
          <a:ext cx="7665077" cy="1148032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сервисного машиностроительного кластера</a:t>
          </a:r>
        </a:p>
      </dsp:txBody>
      <dsp:txXfrm>
        <a:off x="1647818" y="2260934"/>
        <a:ext cx="6017258" cy="1148032"/>
      </dsp:txXfrm>
    </dsp:sp>
    <dsp:sp modelId="{6DFD547E-84C3-4F99-9DDC-C44B218233F6}">
      <dsp:nvSpPr>
        <dsp:cNvPr id="0" name=""/>
        <dsp:cNvSpPr/>
      </dsp:nvSpPr>
      <dsp:spPr>
        <a:xfrm>
          <a:off x="143493" y="2441809"/>
          <a:ext cx="1475634" cy="9184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D0C9440-D67B-46F5-AD88-3216435C5BCF}">
      <dsp:nvSpPr>
        <dsp:cNvPr id="0" name=""/>
        <dsp:cNvSpPr/>
      </dsp:nvSpPr>
      <dsp:spPr>
        <a:xfrm>
          <a:off x="0" y="3436622"/>
          <a:ext cx="7665077" cy="1148032"/>
        </a:xfrm>
        <a:prstGeom prst="roundRect">
          <a:avLst>
            <a:gd name="adj" fmla="val 10000"/>
          </a:avLst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Современная социальная инфраструктура Комфортная городская среда</a:t>
          </a:r>
        </a:p>
      </dsp:txBody>
      <dsp:txXfrm>
        <a:off x="1647818" y="3436622"/>
        <a:ext cx="6017258" cy="1148032"/>
      </dsp:txXfrm>
    </dsp:sp>
    <dsp:sp modelId="{85FE2A45-C3D8-48AF-912B-15CE87EDF5ED}">
      <dsp:nvSpPr>
        <dsp:cNvPr id="0" name=""/>
        <dsp:cNvSpPr/>
      </dsp:nvSpPr>
      <dsp:spPr>
        <a:xfrm>
          <a:off x="114803" y="3617504"/>
          <a:ext cx="1533015" cy="91842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5340B-7B6C-4412-BF61-04E363173BE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105AB-226F-4766-A6B6-8D8FD3E104C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352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022350" fontAlgn="base">
              <a:spcBef>
                <a:spcPct val="0"/>
              </a:spcBef>
              <a:spcAft>
                <a:spcPct val="0"/>
              </a:spcAft>
            </a:pPr>
            <a:fld id="{6D40D86C-7B74-4140-AEA5-9F3D372F3463}" type="slidenum">
              <a:rPr lang="ru-RU">
                <a:cs typeface="Arial" charset="0"/>
              </a:rPr>
              <a:pPr defTabSz="102235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46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105AB-226F-4766-A6B6-8D8FD3E104C9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94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07DF1-EA26-4393-BA8C-2719021E799D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72B85-7364-4BF4-AB70-DA8D0BAA2CD7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BCEFF-45B1-4470-81CF-B1421E4C43DD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41A07-D474-4C92-A981-C688F0DEE91D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0A1D-C2ED-4586-946F-4D67AAC9E43A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2B85-AF7D-4529-B2FE-F2CB34671803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AD2A9-3375-4C49-9273-8B326BCB7592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71729-A4CE-4773-90DB-19334DFCDAE7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F5144-A34D-40D3-8734-77803A1C6270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6E789-24EB-4644-982D-3374FA6A106C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A880C-2FD9-4BD6-81EA-0B3615539A2E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7EA2-1B1A-4046-8552-4BE6A72CCA4A}" type="datetime1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7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zamprom@belovo42.ru" TargetMode="External"/><Relationship Id="rId5" Type="http://schemas.openxmlformats.org/officeDocument/2006/relationships/hyperlink" Target="tel:+79236066207" TargetMode="External"/><Relationship Id="rId4" Type="http://schemas.openxmlformats.org/officeDocument/2006/relationships/hyperlink" Target="tel:+73845228897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Colors" Target="../diagrams/colors1.xml"/><Relationship Id="rId18" Type="http://schemas.openxmlformats.org/officeDocument/2006/relationships/diagramColors" Target="../diagrams/colors2.xml"/><Relationship Id="rId26" Type="http://schemas.openxmlformats.org/officeDocument/2006/relationships/image" Target="../media/image32.png"/><Relationship Id="rId3" Type="http://schemas.openxmlformats.org/officeDocument/2006/relationships/image" Target="../media/image11.jpeg"/><Relationship Id="rId21" Type="http://schemas.openxmlformats.org/officeDocument/2006/relationships/image" Target="../media/image27.gif"/><Relationship Id="rId34" Type="http://schemas.openxmlformats.org/officeDocument/2006/relationships/image" Target="../media/image40.png"/><Relationship Id="rId7" Type="http://schemas.openxmlformats.org/officeDocument/2006/relationships/image" Target="../media/image15.png"/><Relationship Id="rId12" Type="http://schemas.openxmlformats.org/officeDocument/2006/relationships/diagramQuickStyle" Target="../diagrams/quickStyle1.xml"/><Relationship Id="rId17" Type="http://schemas.openxmlformats.org/officeDocument/2006/relationships/diagramQuickStyle" Target="../diagrams/quickStyle2.xml"/><Relationship Id="rId25" Type="http://schemas.openxmlformats.org/officeDocument/2006/relationships/image" Target="../media/image31.gif"/><Relationship Id="rId3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.xml"/><Relationship Id="rId20" Type="http://schemas.openxmlformats.org/officeDocument/2006/relationships/image" Target="../media/image26.gif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diagramLayout" Target="../diagrams/layout1.xml"/><Relationship Id="rId24" Type="http://schemas.openxmlformats.org/officeDocument/2006/relationships/image" Target="../media/image30.gif"/><Relationship Id="rId32" Type="http://schemas.openxmlformats.org/officeDocument/2006/relationships/image" Target="../media/image38.png"/><Relationship Id="rId5" Type="http://schemas.openxmlformats.org/officeDocument/2006/relationships/image" Target="../media/image13.png"/><Relationship Id="rId15" Type="http://schemas.openxmlformats.org/officeDocument/2006/relationships/diagramData" Target="../diagrams/data2.xml"/><Relationship Id="rId23" Type="http://schemas.openxmlformats.org/officeDocument/2006/relationships/image" Target="../media/image29.gif"/><Relationship Id="rId28" Type="http://schemas.openxmlformats.org/officeDocument/2006/relationships/image" Target="../media/image34.png"/><Relationship Id="rId10" Type="http://schemas.openxmlformats.org/officeDocument/2006/relationships/diagramData" Target="../diagrams/data1.xml"/><Relationship Id="rId19" Type="http://schemas.microsoft.com/office/2007/relationships/diagramDrawing" Target="../diagrams/drawing2.xml"/><Relationship Id="rId31" Type="http://schemas.openxmlformats.org/officeDocument/2006/relationships/image" Target="../media/image37.png"/><Relationship Id="rId4" Type="http://schemas.openxmlformats.org/officeDocument/2006/relationships/image" Target="../media/image12.png"/><Relationship Id="rId9" Type="http://schemas.openxmlformats.org/officeDocument/2006/relationships/image" Target="../media/image16.gif"/><Relationship Id="rId14" Type="http://schemas.microsoft.com/office/2007/relationships/diagramDrawing" Target="../diagrams/drawing1.xml"/><Relationship Id="rId22" Type="http://schemas.openxmlformats.org/officeDocument/2006/relationships/image" Target="../media/image28.gif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2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jpeg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28" descr="Карта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8"/>
          <a:stretch>
            <a:fillRect/>
          </a:stretch>
        </p:blipFill>
        <p:spPr bwMode="auto">
          <a:xfrm>
            <a:off x="4652531" y="863823"/>
            <a:ext cx="6837684" cy="49779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Группа 71"/>
          <p:cNvGrpSpPr/>
          <p:nvPr/>
        </p:nvGrpSpPr>
        <p:grpSpPr>
          <a:xfrm>
            <a:off x="4608909" y="1111629"/>
            <a:ext cx="6767653" cy="4670275"/>
            <a:chOff x="3982191" y="1121299"/>
            <a:chExt cx="5370857" cy="3706932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982191" y="2946760"/>
              <a:ext cx="200300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1800" b="1" spc="63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НОВОСИБИРСК</a:t>
              </a:r>
            </a:p>
            <a:p>
              <a:pPr algn="ctr"/>
              <a:r>
                <a:rPr lang="ru-RU" sz="1300" b="1" spc="63" dirty="0">
                  <a:ln w="11430"/>
                  <a:solidFill>
                    <a:srgbClr val="002060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300 КМ</a:t>
              </a:r>
            </a:p>
          </p:txBody>
        </p:sp>
        <p:grpSp>
          <p:nvGrpSpPr>
            <p:cNvPr id="71" name="Группа 70"/>
            <p:cNvGrpSpPr/>
            <p:nvPr/>
          </p:nvGrpSpPr>
          <p:grpSpPr>
            <a:xfrm>
              <a:off x="4230978" y="1121299"/>
              <a:ext cx="5122070" cy="3706932"/>
              <a:chOff x="4035994" y="1261663"/>
              <a:chExt cx="5122070" cy="3706932"/>
            </a:xfrm>
          </p:grpSpPr>
          <p:sp>
            <p:nvSpPr>
              <p:cNvPr id="46" name="Прямоугольник 45"/>
              <p:cNvSpPr/>
              <p:nvPr/>
            </p:nvSpPr>
            <p:spPr>
              <a:xfrm>
                <a:off x="4035994" y="4338859"/>
                <a:ext cx="1266490" cy="37865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/>
                <a:r>
                  <a:rPr lang="ru-RU" sz="1500" b="1" spc="63" dirty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АСТАНА</a:t>
                </a:r>
              </a:p>
              <a:p>
                <a:pPr algn="ctr"/>
                <a:r>
                  <a:rPr lang="ru-RU" sz="1000" b="1" spc="63" dirty="0">
                    <a:ln w="11430"/>
                    <a:solidFill>
                      <a:srgbClr val="002060"/>
                    </a:soli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</a:rPr>
                  <a:t>1285 КМ</a:t>
                </a:r>
              </a:p>
            </p:txBody>
          </p:sp>
          <p:grpSp>
            <p:nvGrpSpPr>
              <p:cNvPr id="69" name="Группа 68"/>
              <p:cNvGrpSpPr/>
              <p:nvPr/>
            </p:nvGrpSpPr>
            <p:grpSpPr>
              <a:xfrm>
                <a:off x="4572000" y="1261663"/>
                <a:ext cx="4586064" cy="3706932"/>
                <a:chOff x="4572000" y="1287577"/>
                <a:chExt cx="4586064" cy="3706932"/>
              </a:xfrm>
            </p:grpSpPr>
            <p:sp>
              <p:nvSpPr>
                <p:cNvPr id="21" name="Прямоугольник 20"/>
                <p:cNvSpPr/>
                <p:nvPr/>
              </p:nvSpPr>
              <p:spPr>
                <a:xfrm>
                  <a:off x="6228184" y="1833183"/>
                  <a:ext cx="2003003" cy="55399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5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КЕМЕРОВО</a:t>
                  </a:r>
                </a:p>
                <a:p>
                  <a:pPr algn="ctr"/>
                  <a:r>
                    <a:rPr lang="ru-RU" sz="13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120 КМ</a:t>
                  </a:r>
                </a:p>
              </p:txBody>
            </p:sp>
            <p:cxnSp>
              <p:nvCxnSpPr>
                <p:cNvPr id="26" name="Прямая со стрелкой 25"/>
                <p:cNvCxnSpPr/>
                <p:nvPr/>
              </p:nvCxnSpPr>
              <p:spPr>
                <a:xfrm>
                  <a:off x="6523907" y="3558874"/>
                  <a:ext cx="386184" cy="74106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Прямоугольник 31"/>
                <p:cNvSpPr/>
                <p:nvPr/>
              </p:nvSpPr>
              <p:spPr>
                <a:xfrm>
                  <a:off x="6427066" y="4338859"/>
                  <a:ext cx="2003003" cy="553998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25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НОВОКУЗНЕЦК</a:t>
                  </a:r>
                </a:p>
                <a:p>
                  <a:pPr algn="ctr"/>
                  <a:r>
                    <a:rPr lang="ru-RU" sz="13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120 КМ</a:t>
                  </a:r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7875141" y="3271578"/>
                  <a:ext cx="1282923" cy="46166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8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КРАСНОЯРСК</a:t>
                  </a:r>
                </a:p>
                <a:p>
                  <a:pPr algn="ctr"/>
                  <a:r>
                    <a:rPr lang="ru-RU" sz="13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120 КМ</a:t>
                  </a:r>
                </a:p>
              </p:txBody>
            </p:sp>
            <p:sp>
              <p:nvSpPr>
                <p:cNvPr id="45" name="Прямоугольник 44"/>
                <p:cNvSpPr/>
                <p:nvPr/>
              </p:nvSpPr>
              <p:spPr>
                <a:xfrm>
                  <a:off x="4572000" y="3716874"/>
                  <a:ext cx="1266490" cy="37865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5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БАРНАУЛ</a:t>
                  </a:r>
                </a:p>
                <a:p>
                  <a:pPr algn="ctr"/>
                  <a:r>
                    <a:rPr lang="ru-RU" sz="10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280 КМ</a:t>
                  </a:r>
                </a:p>
              </p:txBody>
            </p:sp>
            <p:sp>
              <p:nvSpPr>
                <p:cNvPr id="47" name="Прямоугольник 46"/>
                <p:cNvSpPr/>
                <p:nvPr/>
              </p:nvSpPr>
              <p:spPr>
                <a:xfrm>
                  <a:off x="5148000" y="4615858"/>
                  <a:ext cx="1266490" cy="378651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5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БИШКЕК</a:t>
                  </a:r>
                </a:p>
                <a:p>
                  <a:pPr algn="ctr"/>
                  <a:r>
                    <a:rPr lang="ru-RU" sz="10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1000 КМ</a:t>
                  </a:r>
                </a:p>
              </p:txBody>
            </p:sp>
            <p:sp>
              <p:nvSpPr>
                <p:cNvPr id="48" name="Прямоугольник 47"/>
                <p:cNvSpPr/>
                <p:nvPr/>
              </p:nvSpPr>
              <p:spPr>
                <a:xfrm>
                  <a:off x="4742341" y="1287577"/>
                  <a:ext cx="1266490" cy="37865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15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ТОМСК</a:t>
                  </a:r>
                </a:p>
                <a:p>
                  <a:pPr algn="ctr"/>
                  <a:r>
                    <a:rPr lang="ru-RU" sz="1000" b="1" spc="63" dirty="0">
                      <a:ln w="11430"/>
                      <a:solidFill>
                        <a:srgbClr val="002060"/>
                      </a:soli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350 КМ</a:t>
                  </a:r>
                </a:p>
              </p:txBody>
            </p:sp>
            <p:cxnSp>
              <p:nvCxnSpPr>
                <p:cNvPr id="49" name="Прямая со стрелкой 48"/>
                <p:cNvCxnSpPr>
                  <a:stCxn id="3" idx="6"/>
                </p:cNvCxnSpPr>
                <p:nvPr/>
              </p:nvCxnSpPr>
              <p:spPr>
                <a:xfrm>
                  <a:off x="6660232" y="3489642"/>
                  <a:ext cx="1214909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 стрелкой 51"/>
                <p:cNvCxnSpPr/>
                <p:nvPr/>
              </p:nvCxnSpPr>
              <p:spPr>
                <a:xfrm flipV="1">
                  <a:off x="6523907" y="2252189"/>
                  <a:ext cx="280341" cy="125022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Прямая со стрелкой 54"/>
                <p:cNvCxnSpPr/>
                <p:nvPr/>
              </p:nvCxnSpPr>
              <p:spPr>
                <a:xfrm flipH="1" flipV="1">
                  <a:off x="5403807" y="1733395"/>
                  <a:ext cx="1120100" cy="175624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" name="Прямоугольник 8"/>
                <p:cNvSpPr/>
                <p:nvPr/>
              </p:nvSpPr>
              <p:spPr>
                <a:xfrm>
                  <a:off x="5004048" y="2740703"/>
                  <a:ext cx="1906043" cy="500797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  <a:scene3d>
                    <a:camera prst="orthographicFront"/>
                    <a:lightRig rig="soft" dir="tl">
                      <a:rot lat="0" lon="0" rev="0"/>
                    </a:lightRig>
                  </a:scene3d>
                  <a:sp3d contourW="25400" prstMaterial="matte">
                    <a:bevelT w="25400" h="55880" prst="artDeco"/>
                    <a:contourClr>
                      <a:schemeClr val="accent2">
                        <a:tint val="20000"/>
                      </a:schemeClr>
                    </a:contourClr>
                  </a:sp3d>
                </a:bodyPr>
                <a:lstStyle/>
                <a:p>
                  <a:pPr algn="ctr"/>
                  <a:r>
                    <a:rPr lang="ru-RU" sz="3500" b="1" spc="63" dirty="0">
                      <a:ln w="11430"/>
                      <a:gradFill>
                        <a:gsLst>
                          <a:gs pos="25000">
                            <a:schemeClr val="accent2">
                              <a:satMod val="155000"/>
                            </a:schemeClr>
                          </a:gs>
                          <a:gs pos="100000">
                            <a:schemeClr val="accent2">
                              <a:shade val="45000"/>
                              <a:satMod val="165000"/>
                            </a:schemeClr>
                          </a:gs>
                        </a:gsLst>
                        <a:lin ang="5400000"/>
                      </a:gradFill>
                      <a:effectLst>
                        <a:outerShdw blurRad="76200" dist="50800" dir="5400000" algn="tl" rotWithShape="0">
                          <a:srgbClr val="000000">
                            <a:alpha val="65000"/>
                          </a:srgbClr>
                        </a:outerShdw>
                      </a:effectLst>
                    </a:rPr>
                    <a:t>БЕЛОВО</a:t>
                  </a:r>
                </a:p>
              </p:txBody>
            </p:sp>
            <p:cxnSp>
              <p:nvCxnSpPr>
                <p:cNvPr id="57" name="Прямая со стрелкой 56"/>
                <p:cNvCxnSpPr/>
                <p:nvPr/>
              </p:nvCxnSpPr>
              <p:spPr>
                <a:xfrm flipH="1" flipV="1">
                  <a:off x="5508104" y="3373802"/>
                  <a:ext cx="1015804" cy="115841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Прямая со стрелкой 59"/>
                <p:cNvCxnSpPr/>
                <p:nvPr/>
              </p:nvCxnSpPr>
              <p:spPr>
                <a:xfrm flipH="1">
                  <a:off x="5652120" y="3489642"/>
                  <a:ext cx="864613" cy="396484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Прямая со стрелкой 62"/>
                <p:cNvCxnSpPr/>
                <p:nvPr/>
              </p:nvCxnSpPr>
              <p:spPr>
                <a:xfrm flipH="1">
                  <a:off x="5963857" y="3489642"/>
                  <a:ext cx="560051" cy="112621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 стрелкой 65"/>
                <p:cNvCxnSpPr/>
                <p:nvPr/>
              </p:nvCxnSpPr>
              <p:spPr>
                <a:xfrm flipH="1">
                  <a:off x="5004048" y="3489642"/>
                  <a:ext cx="1519861" cy="1006356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" name="Овал 2"/>
                <p:cNvSpPr/>
                <p:nvPr/>
              </p:nvSpPr>
              <p:spPr>
                <a:xfrm>
                  <a:off x="6387583" y="3343871"/>
                  <a:ext cx="272649" cy="291542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186668" y="2451939"/>
            <a:ext cx="3398160" cy="679478"/>
          </a:xfrm>
          <a:prstGeom prst="round2Diag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7" rIns="0" bIns="45717" anchor="ctr"/>
          <a:lstStyle/>
          <a:p>
            <a:pPr marL="180964">
              <a:defRPr/>
            </a:pPr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Единственный выход на Алтай</a:t>
            </a:r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1199271" y="3481704"/>
            <a:ext cx="3398160" cy="679478"/>
          </a:xfrm>
          <a:prstGeom prst="round2Diag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7" rIns="0" bIns="45717" anchor="ctr"/>
          <a:lstStyle/>
          <a:p>
            <a:pPr marL="180964"/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Выигрышное географическое положение </a:t>
            </a:r>
          </a:p>
        </p:txBody>
      </p:sp>
      <p:sp>
        <p:nvSpPr>
          <p:cNvPr id="74" name="Прямоугольник с двумя скругленными противолежащими углами 73"/>
          <p:cNvSpPr/>
          <p:nvPr/>
        </p:nvSpPr>
        <p:spPr>
          <a:xfrm>
            <a:off x="1210749" y="4504825"/>
            <a:ext cx="3398160" cy="679478"/>
          </a:xfrm>
          <a:prstGeom prst="round2Diag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7" rIns="0" bIns="45717" anchor="ctr"/>
          <a:lstStyle/>
          <a:p>
            <a:pPr marL="180964"/>
            <a:r>
              <a:rPr lang="ru-RU" sz="1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Крупные транспортные развязки</a:t>
            </a:r>
          </a:p>
        </p:txBody>
      </p:sp>
      <p:pic>
        <p:nvPicPr>
          <p:cNvPr id="77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8469" y="2609801"/>
            <a:ext cx="447676" cy="376238"/>
          </a:xfrm>
          <a:prstGeom prst="rect">
            <a:avLst/>
          </a:prstGeom>
          <a:noFill/>
        </p:spPr>
      </p:pic>
      <p:pic>
        <p:nvPicPr>
          <p:cNvPr id="82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5210" y="3659725"/>
            <a:ext cx="447676" cy="376238"/>
          </a:xfrm>
          <a:prstGeom prst="rect">
            <a:avLst/>
          </a:prstGeom>
          <a:noFill/>
        </p:spPr>
      </p:pic>
      <p:pic>
        <p:nvPicPr>
          <p:cNvPr id="83" name="Picture 2" descr="C:\Users\Администратор\Desktop\Shamgunov\чек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5210" y="4656445"/>
            <a:ext cx="447676" cy="376238"/>
          </a:xfrm>
          <a:prstGeom prst="rect">
            <a:avLst/>
          </a:prstGeom>
          <a:noFill/>
        </p:spPr>
      </p:pic>
      <p:sp>
        <p:nvSpPr>
          <p:cNvPr id="67" name="Заголовок 1">
            <a:extLst>
              <a:ext uri="{FF2B5EF4-FFF2-40B4-BE49-F238E27FC236}">
                <a16:creationId xmlns="" xmlns:a16="http://schemas.microsoft.com/office/drawing/2014/main" id="{8C0181AA-471F-4A1B-AFB6-76F7B1F3613F}"/>
              </a:ext>
            </a:extLst>
          </p:cNvPr>
          <p:cNvSpPr txBox="1">
            <a:spLocks/>
          </p:cNvSpPr>
          <p:nvPr/>
        </p:nvSpPr>
        <p:spPr>
          <a:xfrm>
            <a:off x="490288" y="1448178"/>
            <a:ext cx="6155649" cy="781064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ПРЕИМУЩЕСТВА ТЕРРИТОРИИ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86554FBC-9550-44E2-91C2-482E492B50DB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tlCol="0" anchor="ctr"/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центр Кузбасса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21F3F25D-F855-48A4-BAA7-C9596A6E3B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17" y="13582"/>
            <a:ext cx="73901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7170" name="Picture 2" descr="D:\Мои документы\Работа\Майнигн\2021\Альбом\лист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8194" name="Picture 2" descr="D:\Мои документы\Работа\Майнигн\2021\Альбом\лист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744D268-F2D3-4521-AB87-5E97B6C505FB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команда профессионалов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F41A189-C341-45EF-BF28-51BB2692B8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17" y="13582"/>
            <a:ext cx="739013" cy="12241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DF0535C-B9F9-4783-9167-359DDC405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362" r="70020"/>
          <a:stretch/>
        </p:blipFill>
        <p:spPr>
          <a:xfrm>
            <a:off x="720477" y="1215922"/>
            <a:ext cx="3096344" cy="4962745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7C6FD077-F745-4000-87E9-E4AC7FA464B1}"/>
              </a:ext>
            </a:extLst>
          </p:cNvPr>
          <p:cNvSpPr/>
          <p:nvPr/>
        </p:nvSpPr>
        <p:spPr>
          <a:xfrm>
            <a:off x="3960837" y="1439887"/>
            <a:ext cx="7414844" cy="12475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252000" bIns="25200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Глава Беловского городского округа –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Курносов Алексей Викторович, 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тел. 8(384-52) 2-81-37, 8-903-943-83-27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4FCC2433-780A-43C2-9984-C147E0959A47}"/>
              </a:ext>
            </a:extLst>
          </p:cNvPr>
          <p:cNvSpPr/>
          <p:nvPr/>
        </p:nvSpPr>
        <p:spPr>
          <a:xfrm>
            <a:off x="3960837" y="3042526"/>
            <a:ext cx="7414844" cy="11302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72000" bIns="7200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Заместитель главы по экономике, финансам, налогам и собственности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Хмелева Ксения Владимировна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Тел. </a:t>
            </a:r>
            <a:r>
              <a:rPr lang="ru-RU" sz="1600" dirty="0" smtClean="0">
                <a:latin typeface="Arial Black" panose="020B0A04020102020204" pitchFamily="34" charset="0"/>
                <a:hlinkClick r:id="rId4"/>
              </a:rPr>
              <a:t>8(38452)2-40-52</a:t>
            </a:r>
            <a:r>
              <a:rPr lang="ru-RU" sz="1600" dirty="0" smtClean="0">
                <a:latin typeface="Arial Black" panose="020B0A04020102020204" pitchFamily="34" charset="0"/>
              </a:rPr>
              <a:t>, </a:t>
            </a:r>
            <a:r>
              <a:rPr lang="ru-RU" sz="1600" dirty="0" smtClean="0">
                <a:latin typeface="Arial Black" panose="020B0A04020102020204" pitchFamily="34" charset="0"/>
                <a:hlinkClick r:id="rId5"/>
              </a:rPr>
              <a:t>8-951-606-01-51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4387591D-F435-45F6-B1D2-00CEDFF75BB5}"/>
              </a:ext>
            </a:extLst>
          </p:cNvPr>
          <p:cNvSpPr/>
          <p:nvPr/>
        </p:nvSpPr>
        <p:spPr>
          <a:xfrm>
            <a:off x="3960837" y="4527870"/>
            <a:ext cx="7446042" cy="137651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tIns="72000" bIns="72000">
            <a:spAutoFit/>
          </a:bodyPr>
          <a:lstStyle/>
          <a:p>
            <a:r>
              <a:rPr lang="ru-RU" sz="1600" dirty="0">
                <a:latin typeface="Arial Black" panose="020B0A04020102020204" pitchFamily="34" charset="0"/>
              </a:rPr>
              <a:t>Заместитель Главы Беловского городского округа по промышленности, развитию потребительского рынка и услуг</a:t>
            </a:r>
          </a:p>
          <a:p>
            <a:r>
              <a:rPr lang="ru-RU" sz="1600" dirty="0">
                <a:latin typeface="Arial Black" panose="020B0A04020102020204" pitchFamily="34" charset="0"/>
              </a:rPr>
              <a:t>Колесник Андрей Владимирович</a:t>
            </a:r>
          </a:p>
          <a:p>
            <a:r>
              <a:rPr lang="ru-RU" sz="1600" u="sng" dirty="0">
                <a:latin typeface="Arial Black" panose="020B0A04020102020204" pitchFamily="34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zamprom@belovo42.ru</a:t>
            </a:r>
            <a:endParaRPr lang="ru-RU" sz="1600" u="sng" dirty="0">
              <a:latin typeface="Arial Black" panose="020B0A04020102020204" pitchFamily="34" charset="0"/>
            </a:endParaRPr>
          </a:p>
          <a:p>
            <a:r>
              <a:rPr lang="ru-RU" sz="1600" dirty="0">
                <a:latin typeface="Arial Black" panose="020B0A04020102020204" pitchFamily="34" charset="0"/>
              </a:rPr>
              <a:t>тел. 8(384-52) 2-84-51, 8-923-606-62-07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9" t="5552" r="21819" b="38337"/>
          <a:stretch/>
        </p:blipFill>
        <p:spPr>
          <a:xfrm>
            <a:off x="2448669" y="2880047"/>
            <a:ext cx="136815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13</a:t>
            </a:fld>
            <a:endParaRPr lang="ru-RU"/>
          </a:p>
        </p:txBody>
      </p:sp>
      <p:pic>
        <p:nvPicPr>
          <p:cNvPr id="2050" name="Picture 2" descr="D:\Мои документы\Работа\Майнигн\2021\Альбом\лист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>
            <a:extLst>
              <a:ext uri="{FF2B5EF4-FFF2-40B4-BE49-F238E27FC236}">
                <a16:creationId xmlns="" xmlns:a16="http://schemas.microsoft.com/office/drawing/2014/main" id="{D051B08C-776B-4F4D-B5E8-638C5E1BFD7D}"/>
              </a:ext>
            </a:extLst>
          </p:cNvPr>
          <p:cNvSpPr/>
          <p:nvPr/>
        </p:nvSpPr>
        <p:spPr>
          <a:xfrm>
            <a:off x="5833045" y="2410232"/>
            <a:ext cx="5328589" cy="24140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6397" tIns="43198" rIns="86397" bIns="43198" rtlCol="0">
            <a:spAutoFit/>
          </a:bodyPr>
          <a:lstStyle/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46AE8590-6ABB-464F-A67C-308AA20466F9}"/>
              </a:ext>
            </a:extLst>
          </p:cNvPr>
          <p:cNvSpPr/>
          <p:nvPr/>
        </p:nvSpPr>
        <p:spPr>
          <a:xfrm>
            <a:off x="212984" y="2396826"/>
            <a:ext cx="5043997" cy="24140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6397" tIns="43198" rIns="86397" bIns="43198" rtlCol="0">
            <a:spAutoFit/>
          </a:bodyPr>
          <a:lstStyle/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022417"/>
            <a:endParaRPr lang="ru-RU" sz="189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6"/>
          <p:cNvSpPr txBox="1"/>
          <p:nvPr/>
        </p:nvSpPr>
        <p:spPr bwMode="auto">
          <a:xfrm>
            <a:off x="115890" y="1564668"/>
            <a:ext cx="4920962" cy="614602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Финансирование</a:t>
            </a:r>
            <a:endParaRPr lang="en-US" sz="2400" b="1" i="1" dirty="0">
              <a:ln w="17780" cmpd="sng">
                <a:noFill/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инвестиционных проектов</a:t>
            </a:r>
          </a:p>
        </p:txBody>
      </p:sp>
      <p:pic>
        <p:nvPicPr>
          <p:cNvPr id="19" name="Рисунок 1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4733" y="1463808"/>
            <a:ext cx="543901" cy="543818"/>
          </a:xfrm>
          <a:prstGeom prst="rect">
            <a:avLst/>
          </a:prstGeom>
        </p:spPr>
      </p:pic>
      <p:sp>
        <p:nvSpPr>
          <p:cNvPr id="20" name="Прямоугольник 7"/>
          <p:cNvSpPr/>
          <p:nvPr/>
        </p:nvSpPr>
        <p:spPr>
          <a:xfrm>
            <a:off x="1077073" y="4398391"/>
            <a:ext cx="3335164" cy="30269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Фонда в проекте</a:t>
            </a:r>
            <a:endParaRPr lang="ru-RU" sz="1400" b="1" dirty="0">
              <a:latin typeface="Arial Blac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Прямоугольник 9"/>
          <p:cNvSpPr/>
          <p:nvPr/>
        </p:nvSpPr>
        <p:spPr>
          <a:xfrm>
            <a:off x="1077073" y="2900882"/>
            <a:ext cx="3858289" cy="30269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Займ от 5 до 250 млн руб.</a:t>
            </a:r>
          </a:p>
        </p:txBody>
      </p:sp>
      <p:sp>
        <p:nvSpPr>
          <p:cNvPr id="22" name="Прямоугольник 10"/>
          <p:cNvSpPr/>
          <p:nvPr/>
        </p:nvSpPr>
        <p:spPr>
          <a:xfrm>
            <a:off x="1008509" y="3276955"/>
            <a:ext cx="3838411" cy="30269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Займ от 250 до 1000 млн.руб.</a:t>
            </a:r>
          </a:p>
        </p:txBody>
      </p:sp>
      <p:sp>
        <p:nvSpPr>
          <p:cNvPr id="23" name="Заголовок 1"/>
          <p:cNvSpPr txBox="1"/>
          <p:nvPr/>
        </p:nvSpPr>
        <p:spPr>
          <a:xfrm>
            <a:off x="404689" y="2757900"/>
            <a:ext cx="901155" cy="608832"/>
          </a:xfrm>
          <a:prstGeom prst="rect">
            <a:avLst/>
          </a:prstGeom>
        </p:spPr>
        <p:txBody>
          <a:bodyPr vert="horz" lIns="86406" tIns="43202" rIns="86406" bIns="432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 Black" pitchFamily="34" charset="0"/>
              </a:rPr>
              <a:t>0%*</a:t>
            </a:r>
          </a:p>
        </p:txBody>
      </p:sp>
      <p:sp>
        <p:nvSpPr>
          <p:cNvPr id="24" name="Прямоугольник 13"/>
          <p:cNvSpPr/>
          <p:nvPr/>
        </p:nvSpPr>
        <p:spPr>
          <a:xfrm>
            <a:off x="1052328" y="3966343"/>
            <a:ext cx="3697153" cy="30269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Срок рассмотрения заявок</a:t>
            </a:r>
            <a:endParaRPr lang="ru-RU" sz="1400" b="1" dirty="0">
              <a:latin typeface="Arial Blac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15"/>
          <p:cNvSpPr/>
          <p:nvPr/>
        </p:nvSpPr>
        <p:spPr>
          <a:xfrm>
            <a:off x="1014132" y="3620962"/>
            <a:ext cx="3658522" cy="30269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Срок предоставления займа</a:t>
            </a:r>
          </a:p>
        </p:txBody>
      </p:sp>
      <p:sp>
        <p:nvSpPr>
          <p:cNvPr id="26" name="Заголовок 1"/>
          <p:cNvSpPr txBox="1"/>
          <p:nvPr/>
        </p:nvSpPr>
        <p:spPr>
          <a:xfrm>
            <a:off x="404286" y="3128585"/>
            <a:ext cx="710910" cy="555229"/>
          </a:xfrm>
          <a:prstGeom prst="rect">
            <a:avLst/>
          </a:prstGeom>
        </p:spPr>
        <p:txBody>
          <a:bodyPr vert="horz" lIns="86406" tIns="43202" rIns="86406" bIns="432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 Black" pitchFamily="34" charset="0"/>
              </a:rPr>
              <a:t>5%</a:t>
            </a:r>
          </a:p>
        </p:txBody>
      </p:sp>
      <p:sp>
        <p:nvSpPr>
          <p:cNvPr id="27" name="Заголовок 1"/>
          <p:cNvSpPr txBox="1"/>
          <p:nvPr/>
        </p:nvSpPr>
        <p:spPr>
          <a:xfrm>
            <a:off x="373205" y="3512962"/>
            <a:ext cx="1235176" cy="555229"/>
          </a:xfrm>
          <a:prstGeom prst="rect">
            <a:avLst/>
          </a:prstGeom>
        </p:spPr>
        <p:txBody>
          <a:bodyPr vert="horz" lIns="86406" tIns="43202" rIns="86406" bIns="432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 Black" pitchFamily="34" charset="0"/>
              </a:rPr>
              <a:t>15 лет</a:t>
            </a:r>
          </a:p>
        </p:txBody>
      </p:sp>
      <p:sp>
        <p:nvSpPr>
          <p:cNvPr id="28" name="Заголовок 1"/>
          <p:cNvSpPr txBox="1"/>
          <p:nvPr/>
        </p:nvSpPr>
        <p:spPr>
          <a:xfrm>
            <a:off x="421405" y="4269034"/>
            <a:ext cx="1235176" cy="555229"/>
          </a:xfrm>
          <a:prstGeom prst="rect">
            <a:avLst/>
          </a:prstGeom>
        </p:spPr>
        <p:txBody>
          <a:bodyPr vert="horz" lIns="86406" tIns="43202" rIns="86406" bIns="432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 Black" pitchFamily="34" charset="0"/>
              </a:rPr>
              <a:t>80%</a:t>
            </a:r>
          </a:p>
        </p:txBody>
      </p:sp>
      <p:sp>
        <p:nvSpPr>
          <p:cNvPr id="29" name="Заголовок 1"/>
          <p:cNvSpPr txBox="1"/>
          <p:nvPr/>
        </p:nvSpPr>
        <p:spPr>
          <a:xfrm>
            <a:off x="378348" y="3862198"/>
            <a:ext cx="1235176" cy="555229"/>
          </a:xfrm>
          <a:prstGeom prst="rect">
            <a:avLst/>
          </a:prstGeom>
        </p:spPr>
        <p:txBody>
          <a:bodyPr vert="horz" lIns="86406" tIns="43202" rIns="86406" bIns="4320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rgbClr val="2F454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  <a:latin typeface="Arial Black" pitchFamily="34" charset="0"/>
              </a:rPr>
              <a:t>35 дней</a:t>
            </a:r>
          </a:p>
        </p:txBody>
      </p:sp>
      <p:sp>
        <p:nvSpPr>
          <p:cNvPr id="30" name="Прямоугольник 53"/>
          <p:cNvSpPr/>
          <p:nvPr/>
        </p:nvSpPr>
        <p:spPr>
          <a:xfrm>
            <a:off x="426073" y="2390322"/>
            <a:ext cx="4263204" cy="333469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algn="ctr"/>
            <a:r>
              <a:rPr lang="ru-RU" sz="16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льготной процентной ставке</a:t>
            </a:r>
          </a:p>
        </p:txBody>
      </p:sp>
      <p:sp>
        <p:nvSpPr>
          <p:cNvPr id="39" name="Прямоугольник 2"/>
          <p:cNvSpPr/>
          <p:nvPr/>
        </p:nvSpPr>
        <p:spPr>
          <a:xfrm>
            <a:off x="-31095" y="4959006"/>
            <a:ext cx="9267466" cy="518135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pPr marL="270017" lvl="1">
              <a:spcBef>
                <a:spcPct val="0"/>
              </a:spcBef>
              <a:buSzPct val="100000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*процентная ставка при условии предоставления в качестве единственного обеспечения банковской гарантии и/или гарантии Корпорации МСП/МСП Банк и/или гарантии ВЭБ.РФ, Банков-партнеров</a:t>
            </a:r>
          </a:p>
        </p:txBody>
      </p:sp>
      <p:cxnSp>
        <p:nvCxnSpPr>
          <p:cNvPr id="40" name="Прямая соединительная линия 35"/>
          <p:cNvCxnSpPr>
            <a:cxnSpLocks/>
          </p:cNvCxnSpPr>
          <p:nvPr/>
        </p:nvCxnSpPr>
        <p:spPr>
          <a:xfrm>
            <a:off x="341780" y="4950631"/>
            <a:ext cx="10256007" cy="46488"/>
          </a:xfrm>
          <a:prstGeom prst="line">
            <a:avLst/>
          </a:prstGeom>
          <a:ln w="19050">
            <a:solidFill>
              <a:srgbClr val="AFAB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56"/>
          <p:cNvCxnSpPr>
            <a:cxnSpLocks/>
          </p:cNvCxnSpPr>
          <p:nvPr/>
        </p:nvCxnSpPr>
        <p:spPr>
          <a:xfrm flipV="1">
            <a:off x="5545013" y="1290191"/>
            <a:ext cx="0" cy="3678088"/>
          </a:xfrm>
          <a:prstGeom prst="line">
            <a:avLst/>
          </a:prstGeom>
          <a:ln w="19050">
            <a:solidFill>
              <a:srgbClr val="AFABA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52"/>
          <p:cNvSpPr/>
          <p:nvPr/>
        </p:nvSpPr>
        <p:spPr>
          <a:xfrm>
            <a:off x="341780" y="5492914"/>
            <a:ext cx="10771213" cy="918245"/>
          </a:xfrm>
          <a:prstGeom prst="rect">
            <a:avLst/>
          </a:prstGeom>
        </p:spPr>
        <p:txBody>
          <a:bodyPr wrap="square" lIns="86406" tIns="43202" rIns="86406" bIns="4320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70017" lvl="1" indent="-270017">
              <a:spcBef>
                <a:spcPct val="0"/>
              </a:spcBef>
              <a:buSzPct val="100000"/>
              <a:buFontTx/>
              <a:buChar char="-"/>
            </a:pPr>
            <a:r>
              <a:rPr lang="ru-RU" sz="18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Строительство инфраструктуры</a:t>
            </a:r>
          </a:p>
          <a:p>
            <a:pPr marL="270017" lvl="1" indent="-270017">
              <a:spcBef>
                <a:spcPct val="0"/>
              </a:spcBef>
              <a:buSzPct val="100000"/>
              <a:buFontTx/>
              <a:buChar char="-"/>
            </a:pPr>
            <a:r>
              <a:rPr lang="ru-RU" sz="18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Рефинансирование займов инвесторов</a:t>
            </a:r>
          </a:p>
          <a:p>
            <a:pPr marL="270017" lvl="1" indent="-270017">
              <a:spcBef>
                <a:spcPct val="0"/>
              </a:spcBef>
              <a:buSzPct val="100000"/>
              <a:buFontTx/>
              <a:buChar char="-"/>
            </a:pPr>
            <a:r>
              <a:rPr lang="ru-RU" sz="1800" b="1" spc="50" dirty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финансировании концессий</a:t>
            </a:r>
          </a:p>
        </p:txBody>
      </p:sp>
      <p:sp>
        <p:nvSpPr>
          <p:cNvPr id="45" name="TextBox 31"/>
          <p:cNvSpPr txBox="1"/>
          <p:nvPr/>
        </p:nvSpPr>
        <p:spPr bwMode="auto">
          <a:xfrm>
            <a:off x="6067283" y="1533336"/>
            <a:ext cx="4824536" cy="98667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Софинансирование</a:t>
            </a:r>
          </a:p>
          <a:p>
            <a:pPr algn="ctr"/>
            <a:r>
              <a:rPr lang="ru-RU" sz="2400" b="1" i="1" dirty="0">
                <a:ln w="17780" cmpd="sng">
                  <a:noFill/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расходов на инфраструктуру</a:t>
            </a:r>
          </a:p>
        </p:txBody>
      </p:sp>
      <p:pic>
        <p:nvPicPr>
          <p:cNvPr id="46" name="Рисунок 5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6274" y="1540898"/>
            <a:ext cx="510002" cy="442965"/>
          </a:xfrm>
          <a:prstGeom prst="rect">
            <a:avLst/>
          </a:prstGeom>
        </p:spPr>
      </p:pic>
      <p:sp>
        <p:nvSpPr>
          <p:cNvPr id="47" name="Прямоугольник 33"/>
          <p:cNvSpPr/>
          <p:nvPr/>
        </p:nvSpPr>
        <p:spPr>
          <a:xfrm>
            <a:off x="5860159" y="2651517"/>
            <a:ext cx="5581044" cy="1749241"/>
          </a:xfrm>
          <a:prstGeom prst="rect">
            <a:avLst/>
          </a:prstGeom>
        </p:spPr>
        <p:txBody>
          <a:bodyPr wrap="square" lIns="86406" tIns="43202" rIns="86406" bIns="43202">
            <a:spAutoFit/>
          </a:bodyPr>
          <a:lstStyle/>
          <a:p>
            <a:r>
              <a:rPr lang="ru-RU" sz="18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Бесплатная инфраструктура </a:t>
            </a:r>
          </a:p>
          <a:p>
            <a:r>
              <a:rPr lang="ru-RU" sz="18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инвесторов, реализующих новые инвестиционные проекты</a:t>
            </a:r>
          </a:p>
          <a:p>
            <a:endParaRPr lang="ru-RU" sz="1800" dirty="0">
              <a:latin typeface="Arial Black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 95% средства ВЭБ.РФ;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Arial Black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5% средства бюджета субъекта</a:t>
            </a:r>
          </a:p>
        </p:txBody>
      </p:sp>
      <p:sp>
        <p:nvSpPr>
          <p:cNvPr id="32" name="Заголовок 1">
            <a:extLst>
              <a:ext uri="{FF2B5EF4-FFF2-40B4-BE49-F238E27FC236}">
                <a16:creationId xmlns="" xmlns:a16="http://schemas.microsoft.com/office/drawing/2014/main" id="{D55EB697-11E9-4384-834D-8396FBDFAF61}"/>
              </a:ext>
            </a:extLst>
          </p:cNvPr>
          <p:cNvSpPr txBox="1">
            <a:spLocks/>
          </p:cNvSpPr>
          <p:nvPr/>
        </p:nvSpPr>
        <p:spPr>
          <a:xfrm>
            <a:off x="2375571" y="863823"/>
            <a:ext cx="7822680" cy="781064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ПРЕИМУЩЕСТВА СТАТУСА МОНОГОРОДА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CCDE20B9-694D-4D37-8AC4-7910BEF6D275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моногород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="" xmlns:a16="http://schemas.microsoft.com/office/drawing/2014/main" id="{EBF84BB5-F956-43D7-A568-16FF02493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17" y="13582"/>
            <a:ext cx="739013" cy="12241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0AF8A11-89B6-49E8-8431-9AC9A99292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61" b="78587"/>
          <a:stretch/>
        </p:blipFill>
        <p:spPr>
          <a:xfrm>
            <a:off x="8769896" y="5025220"/>
            <a:ext cx="2707224" cy="138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9D6465C2-8AF5-40E2-B704-47421E011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b="14279"/>
          <a:stretch/>
        </p:blipFill>
        <p:spPr bwMode="auto">
          <a:xfrm>
            <a:off x="1692098" y="1067470"/>
            <a:ext cx="3099073" cy="1960859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BD65320-54FA-40E3-84AA-689D17DFC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45" y="2726220"/>
            <a:ext cx="3358108" cy="1888907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="" xmlns:a16="http://schemas.microsoft.com/office/drawing/2014/main" id="{B59BB2B8-7872-423E-8C53-44CF5CD88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 bwMode="auto">
          <a:xfrm>
            <a:off x="1335310" y="4294175"/>
            <a:ext cx="3099073" cy="212567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F62038D-78FD-421A-B292-C18139586B2A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кузница кадров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55F5F3D-2E30-4E0E-B554-D4EDCB5AAD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17" y="13582"/>
            <a:ext cx="739013" cy="1224136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6AE3AB49-E810-47EC-8702-C391951EBF44}"/>
              </a:ext>
            </a:extLst>
          </p:cNvPr>
          <p:cNvSpPr/>
          <p:nvPr/>
        </p:nvSpPr>
        <p:spPr>
          <a:xfrm>
            <a:off x="5504631" y="3168079"/>
            <a:ext cx="5505709" cy="25879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86397" tIns="43198" rIns="86397" bIns="43198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 филиала высших учебных </a:t>
            </a:r>
          </a:p>
          <a:p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заведений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18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6 средне-профессиональных </a:t>
            </a:r>
          </a:p>
          <a:p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  </a:t>
            </a:r>
            <a:r>
              <a:rPr lang="ru-RU" sz="1800" b="1" dirty="0" smtClean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 </a:t>
            </a: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учебных заведений</a:t>
            </a:r>
          </a:p>
          <a:p>
            <a:endParaRPr lang="ru-RU" sz="105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endParaRPr lang="ru-RU" sz="800" b="1" dirty="0">
              <a:solidFill>
                <a:srgbClr val="00206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В учебных заведениях учатся студенты:</a:t>
            </a:r>
          </a:p>
          <a:p>
            <a:pPr marL="457200" indent="-457200">
              <a:buFontTx/>
              <a:buChar char="-"/>
            </a:pP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из 19 регионов  </a:t>
            </a:r>
          </a:p>
          <a:p>
            <a:pPr marL="457200" indent="-457200">
              <a:buFontTx/>
              <a:buChar char="-"/>
            </a:pPr>
            <a:r>
              <a:rPr lang="ru-RU" sz="1800" b="1" dirty="0">
                <a:solidFill>
                  <a:srgbClr val="00206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из 5 стран ближнего зарубежья </a:t>
            </a:r>
            <a:endParaRPr lang="ru-RU" sz="189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7519AB-4E00-43B6-80AC-30D946CDDFBA}"/>
              </a:ext>
            </a:extLst>
          </p:cNvPr>
          <p:cNvSpPr txBox="1"/>
          <p:nvPr/>
        </p:nvSpPr>
        <p:spPr>
          <a:xfrm>
            <a:off x="5449174" y="1180301"/>
            <a:ext cx="56166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i="1" dirty="0">
                <a:solidFill>
                  <a:srgbClr val="C00000"/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4-ый город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в Кузбассе </a:t>
            </a:r>
          </a:p>
          <a:p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по численности населения</a:t>
            </a:r>
          </a:p>
          <a:p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125 </a:t>
            </a:r>
            <a:r>
              <a:rPr lang="ru-RU" sz="1800" b="1" i="1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тыс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 </a:t>
            </a:r>
            <a:r>
              <a:rPr lang="ru-RU" sz="1800" b="1" i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человек</a:t>
            </a:r>
          </a:p>
          <a:p>
            <a:endParaRPr lang="ru-RU" sz="1800" b="1" i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ea typeface="Tahoma" panose="020B0604030504040204" pitchFamily="34" charset="0"/>
              <a:cs typeface="Sakkal Majalla" pitchFamily="2" charset="-78"/>
            </a:endParaRPr>
          </a:p>
          <a:p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56 </a:t>
            </a:r>
            <a:r>
              <a:rPr lang="ru-RU" sz="1800" b="1" i="1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тыс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ea typeface="Tahoma" panose="020B0604030504040204" pitchFamily="34" charset="0"/>
                <a:cs typeface="Sakkal Majalla" pitchFamily="2" charset="-78"/>
              </a:rPr>
              <a:t> человек заняты в экономике</a:t>
            </a:r>
          </a:p>
        </p:txBody>
      </p:sp>
    </p:spTree>
    <p:extLst>
      <p:ext uri="{BB962C8B-B14F-4D97-AF65-F5344CB8AC3E}">
        <p14:creationId xmlns:p14="http://schemas.microsoft.com/office/powerpoint/2010/main" val="42419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074" name="Picture 2" descr="D:\Мои документы\Работа\Майнигн\2021\Альбом\лист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86554FBC-9550-44E2-91C2-482E492B50DB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город возможностей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21F3F25D-F855-48A4-BAA7-C9596A6E3B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697" y="96815"/>
            <a:ext cx="642942" cy="1064999"/>
          </a:xfrm>
          <a:prstGeom prst="rect">
            <a:avLst/>
          </a:prstGeom>
        </p:spPr>
      </p:pic>
      <p:sp>
        <p:nvSpPr>
          <p:cNvPr id="4" name="Номер слайда 1">
            <a:extLst>
              <a:ext uri="{FF2B5EF4-FFF2-40B4-BE49-F238E27FC236}">
                <a16:creationId xmlns="" xmlns:a16="http://schemas.microsoft.com/office/drawing/2014/main" id="{1931FA85-5798-40EE-9F01-66A1CBD0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7487" y="6006163"/>
            <a:ext cx="2688485" cy="345009"/>
          </a:xfrm>
        </p:spPr>
        <p:txBody>
          <a:bodyPr/>
          <a:lstStyle/>
          <a:p>
            <a:fld id="{675AFB51-144D-447B-AA3C-70B42F49F345}" type="slidenum">
              <a:rPr lang="ru-RU" sz="2000" b="1" smtClean="0">
                <a:solidFill>
                  <a:schemeClr val="tx1"/>
                </a:solidFill>
              </a:rPr>
              <a:pPr/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B79953A-A6A3-4188-813A-B9FC3B219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242" y="537420"/>
            <a:ext cx="5472608" cy="590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6086BB8-7AEB-4F07-8B8F-9E16594F1474}"/>
              </a:ext>
            </a:extLst>
          </p:cNvPr>
          <p:cNvSpPr txBox="1"/>
          <p:nvPr/>
        </p:nvSpPr>
        <p:spPr>
          <a:xfrm>
            <a:off x="10333069" y="1382699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пгт</a:t>
            </a:r>
            <a:r>
              <a:rPr lang="ru-RU" sz="1200" b="1" dirty="0"/>
              <a:t> </a:t>
            </a:r>
            <a:r>
              <a:rPr lang="ru-RU" sz="1200" b="1" dirty="0" err="1"/>
              <a:t>Грамотеино</a:t>
            </a:r>
            <a:endParaRPr lang="ru-RU" sz="1200" b="1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FE1C949-4388-4E5F-8DB0-ED22DD8BBD15}"/>
              </a:ext>
            </a:extLst>
          </p:cNvPr>
          <p:cNvSpPr txBox="1"/>
          <p:nvPr/>
        </p:nvSpPr>
        <p:spPr>
          <a:xfrm>
            <a:off x="6940314" y="6074173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пгт</a:t>
            </a:r>
            <a:r>
              <a:rPr lang="ru-RU" sz="1200" b="1" dirty="0"/>
              <a:t> </a:t>
            </a:r>
            <a:r>
              <a:rPr lang="ru-RU" sz="1200" b="1" dirty="0" err="1"/>
              <a:t>Бачатский</a:t>
            </a:r>
            <a:endParaRPr lang="ru-RU" sz="1200" b="1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885D1DA-3590-4733-9E6D-593064958D30}"/>
              </a:ext>
            </a:extLst>
          </p:cNvPr>
          <p:cNvSpPr txBox="1"/>
          <p:nvPr/>
        </p:nvSpPr>
        <p:spPr>
          <a:xfrm>
            <a:off x="8618557" y="6026169"/>
            <a:ext cx="1575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/>
              <a:t>пгт</a:t>
            </a:r>
            <a:r>
              <a:rPr lang="ru-RU" sz="1200" b="1" dirty="0"/>
              <a:t> Новый-Городок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D6EC7E-3023-466A-8447-B180859B5FB3}"/>
              </a:ext>
            </a:extLst>
          </p:cNvPr>
          <p:cNvSpPr txBox="1"/>
          <p:nvPr/>
        </p:nvSpPr>
        <p:spPr>
          <a:xfrm>
            <a:off x="7826469" y="3534592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БЕЛОВО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="" xmlns:a16="http://schemas.microsoft.com/office/drawing/2014/main" id="{508A2579-0C95-4588-8921-9862AD7B9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340" y="1943943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7C99D7EB-B89D-4F69-B197-56E4AC21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943" y="2880047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EA57066-855A-48C4-AF5C-8C29A84CC0E2}"/>
              </a:ext>
            </a:extLst>
          </p:cNvPr>
          <p:cNvSpPr txBox="1"/>
          <p:nvPr/>
        </p:nvSpPr>
        <p:spPr>
          <a:xfrm>
            <a:off x="8821623" y="2932637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0855517-97CA-45EE-AB6C-63A4968977BD}"/>
              </a:ext>
            </a:extLst>
          </p:cNvPr>
          <p:cNvSpPr txBox="1"/>
          <p:nvPr/>
        </p:nvSpPr>
        <p:spPr>
          <a:xfrm>
            <a:off x="9413845" y="1972376"/>
            <a:ext cx="171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12</a:t>
            </a:r>
          </a:p>
        </p:txBody>
      </p:sp>
      <p:pic>
        <p:nvPicPr>
          <p:cNvPr id="17" name="Picture 6">
            <a:extLst>
              <a:ext uri="{FF2B5EF4-FFF2-40B4-BE49-F238E27FC236}">
                <a16:creationId xmlns="" xmlns:a16="http://schemas.microsoft.com/office/drawing/2014/main" id="{B55BC33D-A5E4-4885-B60F-07405138C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85" y="3524476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B90C117-7ED1-4161-89A6-F7CEFD53BF60}"/>
              </a:ext>
            </a:extLst>
          </p:cNvPr>
          <p:cNvSpPr txBox="1"/>
          <p:nvPr/>
        </p:nvSpPr>
        <p:spPr>
          <a:xfrm>
            <a:off x="9108525" y="3575252"/>
            <a:ext cx="36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21C51AC-EA6B-4ADC-9C3F-13654FE9928A}"/>
              </a:ext>
            </a:extLst>
          </p:cNvPr>
          <p:cNvSpPr txBox="1"/>
          <p:nvPr/>
        </p:nvSpPr>
        <p:spPr>
          <a:xfrm>
            <a:off x="9536040" y="2381651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3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="" xmlns:a16="http://schemas.microsoft.com/office/drawing/2014/main" id="{564B2374-A8E8-4BB5-A19A-86AE154E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294" y="2105183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="" xmlns:a16="http://schemas.microsoft.com/office/drawing/2014/main" id="{E45931AC-68AE-4BED-8C5E-058D93691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99" y="2397932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24C9AC7-779B-4916-AAD9-75D9C0581EE5}"/>
              </a:ext>
            </a:extLst>
          </p:cNvPr>
          <p:cNvSpPr txBox="1"/>
          <p:nvPr/>
        </p:nvSpPr>
        <p:spPr>
          <a:xfrm>
            <a:off x="9290525" y="2326182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="" xmlns:a16="http://schemas.microsoft.com/office/drawing/2014/main" id="{B1F6B665-4CD6-4D38-B8EC-96942865F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971" y="5544343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2D575B3-80E3-4397-8E40-6773B07AE5B5}"/>
              </a:ext>
            </a:extLst>
          </p:cNvPr>
          <p:cNvSpPr txBox="1"/>
          <p:nvPr/>
        </p:nvSpPr>
        <p:spPr>
          <a:xfrm>
            <a:off x="8261367" y="5525779"/>
            <a:ext cx="428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14</a:t>
            </a:r>
          </a:p>
        </p:txBody>
      </p:sp>
      <p:pic>
        <p:nvPicPr>
          <p:cNvPr id="31" name="Picture 5">
            <a:extLst>
              <a:ext uri="{FF2B5EF4-FFF2-40B4-BE49-F238E27FC236}">
                <a16:creationId xmlns="" xmlns:a16="http://schemas.microsoft.com/office/drawing/2014/main" id="{19657DBE-3AE8-4E1D-831C-EBA0E873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17" y="768003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09D57C2-F25B-4300-8D39-4B29EF7BDC6F}"/>
              </a:ext>
            </a:extLst>
          </p:cNvPr>
          <p:cNvSpPr txBox="1"/>
          <p:nvPr/>
        </p:nvSpPr>
        <p:spPr>
          <a:xfrm>
            <a:off x="10115403" y="829224"/>
            <a:ext cx="431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12</a:t>
            </a:r>
          </a:p>
        </p:txBody>
      </p:sp>
      <p:pic>
        <p:nvPicPr>
          <p:cNvPr id="44" name="Picture 6">
            <a:extLst>
              <a:ext uri="{FF2B5EF4-FFF2-40B4-BE49-F238E27FC236}">
                <a16:creationId xmlns="" xmlns:a16="http://schemas.microsoft.com/office/drawing/2014/main" id="{0276F244-5050-46A4-A4D0-13448DED8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98" y="5024674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4E7BBA0-BD16-48ED-88D9-D86F36A8BFC1}"/>
              </a:ext>
            </a:extLst>
          </p:cNvPr>
          <p:cNvSpPr txBox="1"/>
          <p:nvPr/>
        </p:nvSpPr>
        <p:spPr>
          <a:xfrm>
            <a:off x="8940239" y="5075450"/>
            <a:ext cx="392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D3C05C61-A0AF-4ADF-BBC4-FE9E7E7F0190}"/>
              </a:ext>
            </a:extLst>
          </p:cNvPr>
          <p:cNvSpPr txBox="1"/>
          <p:nvPr/>
        </p:nvSpPr>
        <p:spPr>
          <a:xfrm>
            <a:off x="9161487" y="2534051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5</a:t>
            </a:r>
          </a:p>
        </p:txBody>
      </p:sp>
      <p:pic>
        <p:nvPicPr>
          <p:cNvPr id="49" name="Picture 5">
            <a:extLst>
              <a:ext uri="{FF2B5EF4-FFF2-40B4-BE49-F238E27FC236}">
                <a16:creationId xmlns="" xmlns:a16="http://schemas.microsoft.com/office/drawing/2014/main" id="{75804CBB-EF7A-4515-9224-4BA09E3C8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537" y="2540808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1F9223DF-5BCC-47F9-8279-BF10ECE113F3}"/>
              </a:ext>
            </a:extLst>
          </p:cNvPr>
          <p:cNvSpPr txBox="1"/>
          <p:nvPr/>
        </p:nvSpPr>
        <p:spPr>
          <a:xfrm>
            <a:off x="9404375" y="2789434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51" name="Picture 5">
            <a:extLst>
              <a:ext uri="{FF2B5EF4-FFF2-40B4-BE49-F238E27FC236}">
                <a16:creationId xmlns="" xmlns:a16="http://schemas.microsoft.com/office/drawing/2014/main" id="{D0A616F7-6A61-4885-BE07-814C488E4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64" y="2719176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>
            <a:extLst>
              <a:ext uri="{FF2B5EF4-FFF2-40B4-BE49-F238E27FC236}">
                <a16:creationId xmlns="" xmlns:a16="http://schemas.microsoft.com/office/drawing/2014/main" id="{B91B5868-98B9-40BC-B2AA-7D36843E6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46" y="3085403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94BC7126-468A-4AFA-A49C-19EF8E5B6E51}"/>
              </a:ext>
            </a:extLst>
          </p:cNvPr>
          <p:cNvSpPr txBox="1"/>
          <p:nvPr/>
        </p:nvSpPr>
        <p:spPr>
          <a:xfrm>
            <a:off x="8672633" y="3146624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9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="" xmlns:a16="http://schemas.microsoft.com/office/drawing/2014/main" id="{DB8C4B59-C317-4659-999C-5D757F2D8705}"/>
              </a:ext>
            </a:extLst>
          </p:cNvPr>
          <p:cNvSpPr/>
          <p:nvPr/>
        </p:nvSpPr>
        <p:spPr>
          <a:xfrm>
            <a:off x="10618821" y="6026169"/>
            <a:ext cx="428628" cy="4143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5">
            <a:extLst>
              <a:ext uri="{FF2B5EF4-FFF2-40B4-BE49-F238E27FC236}">
                <a16:creationId xmlns="" xmlns:a16="http://schemas.microsoft.com/office/drawing/2014/main" id="{8AB2D117-C249-4371-BA36-79481F1DD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995" y="2954335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AD7BB99B-597A-430B-8593-7EB62E93B04B}"/>
              </a:ext>
            </a:extLst>
          </p:cNvPr>
          <p:cNvSpPr txBox="1"/>
          <p:nvPr/>
        </p:nvSpPr>
        <p:spPr>
          <a:xfrm>
            <a:off x="8769482" y="3015556"/>
            <a:ext cx="1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8</a:t>
            </a:r>
          </a:p>
        </p:txBody>
      </p:sp>
      <p:pic>
        <p:nvPicPr>
          <p:cNvPr id="57" name="Picture 5">
            <a:extLst>
              <a:ext uri="{FF2B5EF4-FFF2-40B4-BE49-F238E27FC236}">
                <a16:creationId xmlns="" xmlns:a16="http://schemas.microsoft.com/office/drawing/2014/main" id="{C003BBB5-F21A-4ABC-B702-40153D2F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46" y="3371155"/>
            <a:ext cx="171276" cy="27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B241388-A367-4935-9E3A-CF5EA61921CA}"/>
              </a:ext>
            </a:extLst>
          </p:cNvPr>
          <p:cNvSpPr txBox="1"/>
          <p:nvPr/>
        </p:nvSpPr>
        <p:spPr>
          <a:xfrm>
            <a:off x="8825033" y="3432376"/>
            <a:ext cx="365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10</a:t>
            </a:r>
          </a:p>
        </p:txBody>
      </p:sp>
      <p:pic>
        <p:nvPicPr>
          <p:cNvPr id="79" name="Picture 6">
            <a:extLst>
              <a:ext uri="{FF2B5EF4-FFF2-40B4-BE49-F238E27FC236}">
                <a16:creationId xmlns="" xmlns:a16="http://schemas.microsoft.com/office/drawing/2014/main" id="{7C99D7EB-B89D-4F69-B197-56E4AC21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813" y="3951617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4B90C117-7ED1-4161-89A6-F7CEFD53BF60}"/>
              </a:ext>
            </a:extLst>
          </p:cNvPr>
          <p:cNvSpPr txBox="1"/>
          <p:nvPr/>
        </p:nvSpPr>
        <p:spPr>
          <a:xfrm>
            <a:off x="9547251" y="4146756"/>
            <a:ext cx="36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16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90" name="Picture 6">
            <a:extLst>
              <a:ext uri="{FF2B5EF4-FFF2-40B4-BE49-F238E27FC236}">
                <a16:creationId xmlns="" xmlns:a16="http://schemas.microsoft.com/office/drawing/2014/main" id="{7C99D7EB-B89D-4F69-B197-56E4AC21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805" y="5094625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4B90C117-7ED1-4161-89A6-F7CEFD53BF60}"/>
              </a:ext>
            </a:extLst>
          </p:cNvPr>
          <p:cNvSpPr txBox="1"/>
          <p:nvPr/>
        </p:nvSpPr>
        <p:spPr>
          <a:xfrm>
            <a:off x="8404243" y="5289764"/>
            <a:ext cx="36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17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92" name="Picture 6">
            <a:extLst>
              <a:ext uri="{FF2B5EF4-FFF2-40B4-BE49-F238E27FC236}">
                <a16:creationId xmlns="" xmlns:a16="http://schemas.microsoft.com/office/drawing/2014/main" id="{7C99D7EB-B89D-4F69-B197-56E4AC219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119" y="5023187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4B90C117-7ED1-4161-89A6-F7CEFD53BF60}"/>
              </a:ext>
            </a:extLst>
          </p:cNvPr>
          <p:cNvSpPr txBox="1"/>
          <p:nvPr/>
        </p:nvSpPr>
        <p:spPr>
          <a:xfrm>
            <a:off x="8618557" y="5168913"/>
            <a:ext cx="367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18</a:t>
            </a:r>
            <a:endParaRPr lang="ru-RU" sz="1400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Мои документы\Работа\Майнигн\2021\QR код\инвест площадки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33113" y="5611833"/>
            <a:ext cx="771526" cy="771526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53375510"/>
              </p:ext>
            </p:extLst>
          </p:nvPr>
        </p:nvGraphicFramePr>
        <p:xfrm>
          <a:off x="130271" y="1723689"/>
          <a:ext cx="3338054" cy="437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61316173"/>
              </p:ext>
            </p:extLst>
          </p:nvPr>
        </p:nvGraphicFramePr>
        <p:xfrm>
          <a:off x="3561057" y="1723690"/>
          <a:ext cx="3401021" cy="4363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pSp>
        <p:nvGrpSpPr>
          <p:cNvPr id="59" name="Группа 58"/>
          <p:cNvGrpSpPr/>
          <p:nvPr/>
        </p:nvGrpSpPr>
        <p:grpSpPr>
          <a:xfrm>
            <a:off x="130270" y="997014"/>
            <a:ext cx="6810043" cy="672621"/>
            <a:chOff x="0" y="0"/>
            <a:chExt cx="3338054" cy="672621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0" y="0"/>
              <a:ext cx="3338054" cy="672621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Скругленный прямоугольник 4"/>
            <p:cNvSpPr/>
            <p:nvPr/>
          </p:nvSpPr>
          <p:spPr>
            <a:xfrm>
              <a:off x="734872" y="0"/>
              <a:ext cx="2603181" cy="6726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1879600" lvl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1-6.</a:t>
              </a:r>
              <a:r>
                <a:rPr lang="ru-RU" sz="1200" b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Инвестиционные площадки в северном промышленном узле</a:t>
              </a:r>
              <a:endParaRPr lang="ru-RU" sz="1200" kern="1200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="" xmlns:a16="http://schemas.microsoft.com/office/drawing/2014/main" id="{C5AED24C-DF57-4EFA-B175-EBDE7C09513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40" y="1071753"/>
            <a:ext cx="504320" cy="50432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7D78D2C7-6EBA-46FE-920D-DA7644D30EB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42" y="1071753"/>
            <a:ext cx="504320" cy="50432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="" xmlns:a16="http://schemas.microsoft.com/office/drawing/2014/main" id="{934335D0-EEF7-4753-BBEC-0420F5A379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29" y="1081164"/>
            <a:ext cx="504320" cy="504320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="" xmlns:a16="http://schemas.microsoft.com/office/drawing/2014/main" id="{1639592D-C985-48E3-98C5-C0F9B0B5F505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61" y="1071753"/>
            <a:ext cx="504320" cy="504320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="" xmlns:a16="http://schemas.microsoft.com/office/drawing/2014/main" id="{C341F6F9-531C-4CBB-B5F4-C0BC74D09A2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612" y="1071753"/>
            <a:ext cx="494912" cy="49491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="" xmlns:a16="http://schemas.microsoft.com/office/drawing/2014/main" id="{DF332206-434B-4CD6-BEFC-667BE753AE5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235" y="1071753"/>
            <a:ext cx="504320" cy="5043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6421" y="1755523"/>
            <a:ext cx="591745" cy="5917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5091" y="2495595"/>
            <a:ext cx="589807" cy="58980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35091" y="3251307"/>
            <a:ext cx="600786" cy="6007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1724" y="3997292"/>
            <a:ext cx="566442" cy="55898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35091" y="4719474"/>
            <a:ext cx="607426" cy="60742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1724" y="5443652"/>
            <a:ext cx="606554" cy="61352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52071" y="1755523"/>
            <a:ext cx="610639" cy="61063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69796" y="2495595"/>
            <a:ext cx="611529" cy="61152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69796" y="3227945"/>
            <a:ext cx="613294" cy="6132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667843" y="3986472"/>
            <a:ext cx="594867" cy="594867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652071" y="4705037"/>
            <a:ext cx="610639" cy="6106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61286" y="5445999"/>
            <a:ext cx="601424" cy="601424"/>
          </a:xfrm>
          <a:prstGeom prst="rect">
            <a:avLst/>
          </a:prstGeom>
        </p:spPr>
      </p:pic>
      <p:pic>
        <p:nvPicPr>
          <p:cNvPr id="70" name="Picture 2">
            <a:extLst>
              <a:ext uri="{FF2B5EF4-FFF2-40B4-BE49-F238E27FC236}">
                <a16:creationId xmlns="" xmlns:a16="http://schemas.microsoft.com/office/drawing/2014/main" id="{1B79953A-A6A3-4188-813A-B9FC3B219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43" r="65215"/>
          <a:stretch/>
        </p:blipFill>
        <p:spPr bwMode="auto">
          <a:xfrm>
            <a:off x="6032318" y="5392151"/>
            <a:ext cx="1903651" cy="104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="" xmlns:a16="http://schemas.microsoft.com/office/drawing/2014/main" id="{00CF852F-9F38-42DD-9D1B-268E1B5CF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964" y="5896198"/>
            <a:ext cx="1714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2EC449-5C72-4571-B48F-57383D1CF370}"/>
              </a:ext>
            </a:extLst>
          </p:cNvPr>
          <p:cNvSpPr txBox="1"/>
          <p:nvPr/>
        </p:nvSpPr>
        <p:spPr>
          <a:xfrm>
            <a:off x="6251689" y="5930000"/>
            <a:ext cx="3666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FFFF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0289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="" xmlns:a16="http://schemas.microsoft.com/office/drawing/2014/main" id="{AE7C7D5B-91BF-4277-ACEA-809A8750F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8" b="14442"/>
          <a:stretch/>
        </p:blipFill>
        <p:spPr bwMode="auto">
          <a:xfrm flipH="1">
            <a:off x="112185" y="2145513"/>
            <a:ext cx="4582342" cy="43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B144C5BA-DA58-4AAF-8D8F-6525A4EB0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107760"/>
              </p:ext>
            </p:extLst>
          </p:nvPr>
        </p:nvGraphicFramePr>
        <p:xfrm>
          <a:off x="3811000" y="1540743"/>
          <a:ext cx="7665077" cy="4939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CD4CAB5E-373F-4C5B-8A1B-73FEF1E25428}"/>
              </a:ext>
            </a:extLst>
          </p:cNvPr>
          <p:cNvSpPr txBox="1">
            <a:spLocks/>
          </p:cNvSpPr>
          <p:nvPr/>
        </p:nvSpPr>
        <p:spPr>
          <a:xfrm>
            <a:off x="26782" y="1116889"/>
            <a:ext cx="5527286" cy="544684"/>
          </a:xfrm>
          <a:prstGeom prst="rect">
            <a:avLst/>
          </a:prstGeom>
        </p:spPr>
        <p:txBody>
          <a:bodyPr vert="horz" lIns="147511" tIns="73756" rIns="147511" bIns="7375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r>
              <a:rPr lang="ru-RU" sz="2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ВЕКТОРЫ РАЗВИТИЯ ТЕРРИТОРИИ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7E00DEB-2D2B-4FED-8899-033BB6615476}"/>
              </a:ext>
            </a:extLst>
          </p:cNvPr>
          <p:cNvSpPr/>
          <p:nvPr/>
        </p:nvSpPr>
        <p:spPr>
          <a:xfrm>
            <a:off x="146393" y="386489"/>
            <a:ext cx="11229288" cy="540000"/>
          </a:xfrm>
          <a:prstGeom prst="rect">
            <a:avLst/>
          </a:prstGeom>
          <a:solidFill>
            <a:schemeClr val="accent5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968441" lvl="1" indent="-457200">
              <a:buFont typeface="Wingdings" panose="05000000000000000000" pitchFamily="2" charset="2"/>
              <a:buChar char="Ø"/>
            </a:pP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Белово – город возможностей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8534EB3-12E8-41DE-92F3-DA4CEC569D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617" y="13582"/>
            <a:ext cx="739013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94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098" name="Picture 2" descr="D:\Мои документы\Работа\Майнигн\2021\Альбом\лист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122" name="Picture 2" descr="D:\Мои документы\Работа\Майнигн\2021\Альбом\лист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pPr/>
              <a:t>9</a:t>
            </a:fld>
            <a:endParaRPr lang="ru-RU"/>
          </a:p>
        </p:txBody>
      </p:sp>
      <p:pic>
        <p:nvPicPr>
          <p:cNvPr id="6146" name="Picture 2" descr="D:\Мои документы\Работа\Майнигн\2021\Альбом\лист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522075" cy="64801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439</Words>
  <Application>Microsoft Office PowerPoint</Application>
  <PresentationFormat>Произвольный</PresentationFormat>
  <Paragraphs>149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Sakkal Majalla</vt:lpstr>
      <vt:lpstr>Tahoma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Света Александрова</cp:lastModifiedBy>
  <cp:revision>456</cp:revision>
  <cp:lastPrinted>2020-07-10T04:24:27Z</cp:lastPrinted>
  <dcterms:created xsi:type="dcterms:W3CDTF">2018-10-19T07:56:24Z</dcterms:created>
  <dcterms:modified xsi:type="dcterms:W3CDTF">2022-01-24T07:23:28Z</dcterms:modified>
</cp:coreProperties>
</file>