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88" r:id="rId4"/>
    <p:sldId id="278" r:id="rId5"/>
    <p:sldId id="290" r:id="rId6"/>
    <p:sldId id="292" r:id="rId7"/>
    <p:sldId id="280" r:id="rId8"/>
    <p:sldId id="274" r:id="rId9"/>
    <p:sldId id="293" r:id="rId10"/>
    <p:sldId id="277" r:id="rId11"/>
    <p:sldId id="283" r:id="rId12"/>
    <p:sldId id="285" r:id="rId13"/>
    <p:sldId id="287" r:id="rId14"/>
    <p:sldId id="286" r:id="rId15"/>
    <p:sldId id="284" r:id="rId16"/>
    <p:sldId id="295" r:id="rId17"/>
  </p:sldIdLst>
  <p:sldSz cx="9144000" cy="6858000" type="screen4x3"/>
  <p:notesSz cx="6797675" cy="9926638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5242"/>
    <a:srgbClr val="2D2D8A"/>
    <a:srgbClr val="CDCDDA"/>
    <a:srgbClr val="003366"/>
    <a:srgbClr val="009999"/>
    <a:srgbClr val="AFF7FF"/>
    <a:srgbClr val="000054"/>
    <a:srgbClr val="000066"/>
    <a:srgbClr val="002448"/>
    <a:srgbClr val="383FC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529" autoAdjust="0"/>
    <p:restoredTop sz="99644" autoAdjust="0"/>
  </p:normalViewPr>
  <p:slideViewPr>
    <p:cSldViewPr>
      <p:cViewPr>
        <p:scale>
          <a:sx n="70" d="100"/>
          <a:sy n="70" d="100"/>
        </p:scale>
        <p:origin x="-2904" y="-10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3006" y="-10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plotArea>
      <c:layout>
        <c:manualLayout>
          <c:layoutTarget val="inner"/>
          <c:xMode val="edge"/>
          <c:yMode val="edge"/>
          <c:x val="3.0849121517714996E-2"/>
          <c:y val="0.17499370800961406"/>
          <c:w val="0.93830175696457085"/>
          <c:h val="0.6311176535940454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c:spPr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Было</c:v>
                </c:pt>
                <c:pt idx="1">
                  <c:v>Стало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135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E2-4AFC-8A91-75CDA53F49D5}"/>
            </c:ext>
          </c:extLst>
        </c:ser>
        <c:dLbls>
          <c:showVal val="1"/>
        </c:dLbls>
        <c:axId val="147344384"/>
        <c:axId val="147825408"/>
      </c:barChart>
      <c:catAx>
        <c:axId val="147344384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 rot="-60000000" vert="horz"/>
          <a:lstStyle/>
          <a:p>
            <a:pPr>
              <a:defRPr>
                <a:solidFill>
                  <a:schemeClr val="accent4"/>
                </a:solidFill>
              </a:defRPr>
            </a:pPr>
            <a:endParaRPr lang="ru-RU"/>
          </a:p>
        </c:txPr>
        <c:crossAx val="147825408"/>
        <c:crosses val="autoZero"/>
        <c:auto val="1"/>
        <c:lblAlgn val="ctr"/>
        <c:lblOffset val="100"/>
      </c:catAx>
      <c:valAx>
        <c:axId val="147825408"/>
        <c:scaling>
          <c:orientation val="minMax"/>
        </c:scaling>
        <c:delete val="1"/>
        <c:axPos val="l"/>
        <c:numFmt formatCode="0" sourceLinked="1"/>
        <c:tickLblPos val="nextTo"/>
        <c:crossAx val="147344384"/>
        <c:crosses val="autoZero"/>
        <c:crossBetween val="between"/>
      </c:valAx>
    </c:plotArea>
    <c:plotVisOnly val="1"/>
    <c:dispBlanksAs val="gap"/>
  </c:chart>
  <c:spPr>
    <a:solidFill>
      <a:srgbClr val="CDCDDA"/>
    </a:solidFill>
  </c:spPr>
  <c:txPr>
    <a:bodyPr/>
    <a:lstStyle/>
    <a:p>
      <a:pPr>
        <a:defRPr sz="1800" b="0" cap="none" spc="0">
          <a:ln w="0"/>
          <a:solidFill>
            <a:schemeClr val="accent1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</a:defRPr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077E50-5550-4FEA-AD64-68AABDBE1AFF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FBD704E-0500-4027-BB17-2937B404BCA1}">
      <dgm:prSet phldrT="[Текст]" custT="1"/>
      <dgm:spPr/>
      <dgm:t>
        <a:bodyPr/>
        <a:lstStyle/>
        <a:p>
          <a:r>
            <a:rPr lang="ru-RU" sz="1800" dirty="0"/>
            <a:t>1. Недостаточная система навигации для самостоятельного поиска литературы в фонде библиотеки </a:t>
          </a:r>
        </a:p>
      </dgm:t>
    </dgm:pt>
    <dgm:pt modelId="{6D7EADF7-D1B9-466E-B99A-F3E91DD7FFD7}" type="parTrans" cxnId="{4AABDEA8-EFAE-44C7-BDE1-4AF4F97E748B}">
      <dgm:prSet/>
      <dgm:spPr/>
      <dgm:t>
        <a:bodyPr/>
        <a:lstStyle/>
        <a:p>
          <a:endParaRPr lang="ru-RU"/>
        </a:p>
      </dgm:t>
    </dgm:pt>
    <dgm:pt modelId="{6541C108-32C3-48E5-9974-3D0BD681D08C}" type="sibTrans" cxnId="{4AABDEA8-EFAE-44C7-BDE1-4AF4F97E748B}">
      <dgm:prSet/>
      <dgm:spPr/>
      <dgm:t>
        <a:bodyPr/>
        <a:lstStyle/>
        <a:p>
          <a:endParaRPr lang="ru-RU"/>
        </a:p>
      </dgm:t>
    </dgm:pt>
    <dgm:pt modelId="{89EB9194-B3B4-45C4-A1B2-E9890D8A47DD}">
      <dgm:prSet phldrT="[Текст]" custT="1"/>
      <dgm:spPr/>
      <dgm:t>
        <a:bodyPr/>
        <a:lstStyle/>
        <a:p>
          <a:r>
            <a:rPr lang="ru-RU" sz="1800" dirty="0"/>
            <a:t>2. Возможное длительное время ожидания обслуживания читателями библиотеки из-за специфики организации учебного процесса (возможность взять литературу только во время перемены)  </a:t>
          </a:r>
        </a:p>
      </dgm:t>
    </dgm:pt>
    <dgm:pt modelId="{125755BE-6E25-4CE7-AA16-23580B6F8991}" type="parTrans" cxnId="{DE595CCB-A456-4824-A20A-0C63CD21B547}">
      <dgm:prSet/>
      <dgm:spPr/>
      <dgm:t>
        <a:bodyPr/>
        <a:lstStyle/>
        <a:p>
          <a:endParaRPr lang="ru-RU"/>
        </a:p>
      </dgm:t>
    </dgm:pt>
    <dgm:pt modelId="{0DE8642C-2E10-4BA6-BC1E-BFCF5850AF08}" type="sibTrans" cxnId="{DE595CCB-A456-4824-A20A-0C63CD21B547}">
      <dgm:prSet/>
      <dgm:spPr/>
      <dgm:t>
        <a:bodyPr/>
        <a:lstStyle/>
        <a:p>
          <a:endParaRPr lang="ru-RU"/>
        </a:p>
      </dgm:t>
    </dgm:pt>
    <dgm:pt modelId="{78B271CE-3C93-4EC0-B371-0F7EA0ADAACC}">
      <dgm:prSet phldrT="[Текст]" custT="1"/>
      <dgm:spPr/>
      <dgm:t>
        <a:bodyPr/>
        <a:lstStyle/>
        <a:p>
          <a:r>
            <a:rPr lang="ru-RU" sz="1800" dirty="0"/>
            <a:t>3. Затраты времени на поиск формуляров пользователей библиотеки из-за расстановки перерегистрированных и незарегистрированных читателей школьной библиотеки</a:t>
          </a:r>
        </a:p>
      </dgm:t>
    </dgm:pt>
    <dgm:pt modelId="{C4C25150-ED9D-41A1-BAE6-B14679A83F14}" type="parTrans" cxnId="{2E34034B-2639-486A-B787-5C5C0C43E846}">
      <dgm:prSet/>
      <dgm:spPr/>
      <dgm:t>
        <a:bodyPr/>
        <a:lstStyle/>
        <a:p>
          <a:endParaRPr lang="ru-RU"/>
        </a:p>
      </dgm:t>
    </dgm:pt>
    <dgm:pt modelId="{C9EF3349-6DCE-431E-9381-D196CB4EFA5D}" type="sibTrans" cxnId="{2E34034B-2639-486A-B787-5C5C0C43E846}">
      <dgm:prSet/>
      <dgm:spPr/>
      <dgm:t>
        <a:bodyPr/>
        <a:lstStyle/>
        <a:p>
          <a:endParaRPr lang="ru-RU"/>
        </a:p>
      </dgm:t>
    </dgm:pt>
    <dgm:pt modelId="{C342DF87-B24F-4B15-A9B5-E60F63C15DF2}">
      <dgm:prSet custT="1"/>
      <dgm:spPr/>
      <dgm:t>
        <a:bodyPr/>
        <a:lstStyle/>
        <a:p>
          <a:r>
            <a:rPr lang="ru-RU" sz="1800" dirty="0"/>
            <a:t>4. Затраты времени на перерегистрацию или проверку задолженности при большом числе посещений за ограниченное количество времени </a:t>
          </a:r>
        </a:p>
      </dgm:t>
    </dgm:pt>
    <dgm:pt modelId="{5CC7FEF1-0813-4AA7-9AB1-19505DD17DB7}" type="parTrans" cxnId="{FDDA32BC-7E17-4F81-8DB2-418C0BB0A5CE}">
      <dgm:prSet/>
      <dgm:spPr/>
      <dgm:t>
        <a:bodyPr/>
        <a:lstStyle/>
        <a:p>
          <a:endParaRPr lang="ru-RU"/>
        </a:p>
      </dgm:t>
    </dgm:pt>
    <dgm:pt modelId="{8C3167C8-1402-4FD8-B0B8-FC4C88542207}" type="sibTrans" cxnId="{FDDA32BC-7E17-4F81-8DB2-418C0BB0A5CE}">
      <dgm:prSet/>
      <dgm:spPr/>
      <dgm:t>
        <a:bodyPr/>
        <a:lstStyle/>
        <a:p>
          <a:endParaRPr lang="ru-RU"/>
        </a:p>
      </dgm:t>
    </dgm:pt>
    <dgm:pt modelId="{160E5A36-C8D3-452E-BE1C-A7EE73AA8A2F}">
      <dgm:prSet/>
      <dgm:spPr/>
      <dgm:t>
        <a:bodyPr/>
        <a:lstStyle/>
        <a:p>
          <a:r>
            <a:rPr lang="ru-RU" dirty="0"/>
            <a:t>5. Нерациональное использование площади библиотеки закрытого фонда</a:t>
          </a:r>
        </a:p>
      </dgm:t>
    </dgm:pt>
    <dgm:pt modelId="{D3B00CC9-57FC-47EA-8850-C1C6B29E7442}" type="parTrans" cxnId="{C022C635-B854-444B-821B-96273D860407}">
      <dgm:prSet/>
      <dgm:spPr/>
      <dgm:t>
        <a:bodyPr/>
        <a:lstStyle/>
        <a:p>
          <a:endParaRPr lang="ru-RU"/>
        </a:p>
      </dgm:t>
    </dgm:pt>
    <dgm:pt modelId="{8E34D9E5-FC29-447E-8A04-55C1A2CD1A68}" type="sibTrans" cxnId="{C022C635-B854-444B-821B-96273D860407}">
      <dgm:prSet/>
      <dgm:spPr/>
      <dgm:t>
        <a:bodyPr/>
        <a:lstStyle/>
        <a:p>
          <a:endParaRPr lang="ru-RU"/>
        </a:p>
      </dgm:t>
    </dgm:pt>
    <dgm:pt modelId="{70AA7CF3-F6D1-4B4D-82E2-46F9613B4C47}" type="pres">
      <dgm:prSet presAssocID="{B1077E50-5550-4FEA-AD64-68AABDBE1AF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36F8A7-75AB-4037-8775-108897A71921}" type="pres">
      <dgm:prSet presAssocID="{CFBD704E-0500-4027-BB17-2937B404BCA1}" presName="parentLin" presStyleCnt="0"/>
      <dgm:spPr/>
    </dgm:pt>
    <dgm:pt modelId="{EDF327E2-63FA-4885-B530-35350E0F6E8D}" type="pres">
      <dgm:prSet presAssocID="{CFBD704E-0500-4027-BB17-2937B404BCA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CC34DDB-9693-4CA4-A923-D426077F3EA6}" type="pres">
      <dgm:prSet presAssocID="{CFBD704E-0500-4027-BB17-2937B404BCA1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6B18A-BE59-4531-BCC7-956C6A617C6E}" type="pres">
      <dgm:prSet presAssocID="{CFBD704E-0500-4027-BB17-2937B404BCA1}" presName="negativeSpace" presStyleCnt="0"/>
      <dgm:spPr/>
    </dgm:pt>
    <dgm:pt modelId="{841CE3A0-EA78-44C8-A3E7-6B0F90630D67}" type="pres">
      <dgm:prSet presAssocID="{CFBD704E-0500-4027-BB17-2937B404BCA1}" presName="childText" presStyleLbl="conFgAcc1" presStyleIdx="0" presStyleCnt="5">
        <dgm:presLayoutVars>
          <dgm:bulletEnabled val="1"/>
        </dgm:presLayoutVars>
      </dgm:prSet>
      <dgm:spPr/>
    </dgm:pt>
    <dgm:pt modelId="{C3A1668B-A40E-4924-9369-34030D394A81}" type="pres">
      <dgm:prSet presAssocID="{6541C108-32C3-48E5-9974-3D0BD681D08C}" presName="spaceBetweenRectangles" presStyleCnt="0"/>
      <dgm:spPr/>
    </dgm:pt>
    <dgm:pt modelId="{3E60F70F-E906-4A8B-8638-B0D094EFA7B0}" type="pres">
      <dgm:prSet presAssocID="{89EB9194-B3B4-45C4-A1B2-E9890D8A47DD}" presName="parentLin" presStyleCnt="0"/>
      <dgm:spPr/>
    </dgm:pt>
    <dgm:pt modelId="{E634604E-BE5B-43AE-BF19-B11B74E73D48}" type="pres">
      <dgm:prSet presAssocID="{89EB9194-B3B4-45C4-A1B2-E9890D8A47D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A212B9B-7EF1-4B55-9B3D-6FEB6929C665}" type="pres">
      <dgm:prSet presAssocID="{89EB9194-B3B4-45C4-A1B2-E9890D8A47DD}" presName="parentText" presStyleLbl="node1" presStyleIdx="1" presStyleCnt="5" custScaleX="142857" custScaleY="1936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321D4-CF36-46B8-A6B6-C2D4B02474C3}" type="pres">
      <dgm:prSet presAssocID="{89EB9194-B3B4-45C4-A1B2-E9890D8A47DD}" presName="negativeSpace" presStyleCnt="0"/>
      <dgm:spPr/>
    </dgm:pt>
    <dgm:pt modelId="{875DDB43-501F-4FC9-AACF-9E9B35A1F34F}" type="pres">
      <dgm:prSet presAssocID="{89EB9194-B3B4-45C4-A1B2-E9890D8A47DD}" presName="childText" presStyleLbl="conFgAcc1" presStyleIdx="1" presStyleCnt="5">
        <dgm:presLayoutVars>
          <dgm:bulletEnabled val="1"/>
        </dgm:presLayoutVars>
      </dgm:prSet>
      <dgm:spPr/>
    </dgm:pt>
    <dgm:pt modelId="{C147DA84-3180-4BC3-B822-736C8EA9966C}" type="pres">
      <dgm:prSet presAssocID="{0DE8642C-2E10-4BA6-BC1E-BFCF5850AF08}" presName="spaceBetweenRectangles" presStyleCnt="0"/>
      <dgm:spPr/>
    </dgm:pt>
    <dgm:pt modelId="{DEB542A8-B53B-4166-BC99-078A5D99538F}" type="pres">
      <dgm:prSet presAssocID="{78B271CE-3C93-4EC0-B371-0F7EA0ADAACC}" presName="parentLin" presStyleCnt="0"/>
      <dgm:spPr/>
    </dgm:pt>
    <dgm:pt modelId="{562AB6FB-83AD-4781-B51F-50941D2ECCB1}" type="pres">
      <dgm:prSet presAssocID="{78B271CE-3C93-4EC0-B371-0F7EA0ADAAC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FA2FE20-CDBC-4815-9D09-9DEF680D2B2E}" type="pres">
      <dgm:prSet presAssocID="{78B271CE-3C93-4EC0-B371-0F7EA0ADAACC}" presName="parentText" presStyleLbl="node1" presStyleIdx="2" presStyleCnt="5" custScaleX="142857" custScaleY="1392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0D683-D686-4AE9-9018-039BC912BE25}" type="pres">
      <dgm:prSet presAssocID="{78B271CE-3C93-4EC0-B371-0F7EA0ADAACC}" presName="negativeSpace" presStyleCnt="0"/>
      <dgm:spPr/>
    </dgm:pt>
    <dgm:pt modelId="{C224B464-20F4-4255-B2B8-86BAED5C5C77}" type="pres">
      <dgm:prSet presAssocID="{78B271CE-3C93-4EC0-B371-0F7EA0ADAACC}" presName="childText" presStyleLbl="conFgAcc1" presStyleIdx="2" presStyleCnt="5" custLinFactNeighborX="18803" custLinFactNeighborY="22585">
        <dgm:presLayoutVars>
          <dgm:bulletEnabled val="1"/>
        </dgm:presLayoutVars>
      </dgm:prSet>
      <dgm:spPr/>
    </dgm:pt>
    <dgm:pt modelId="{93996D15-AB96-43B7-9CDC-1C55EF482285}" type="pres">
      <dgm:prSet presAssocID="{C9EF3349-6DCE-431E-9381-D196CB4EFA5D}" presName="spaceBetweenRectangles" presStyleCnt="0"/>
      <dgm:spPr/>
    </dgm:pt>
    <dgm:pt modelId="{9A398766-CB45-4B97-A8E7-DFA6748469A5}" type="pres">
      <dgm:prSet presAssocID="{C342DF87-B24F-4B15-A9B5-E60F63C15DF2}" presName="parentLin" presStyleCnt="0"/>
      <dgm:spPr/>
    </dgm:pt>
    <dgm:pt modelId="{FF089EAA-4E88-4F24-A2C4-20E0F7DB6C39}" type="pres">
      <dgm:prSet presAssocID="{C342DF87-B24F-4B15-A9B5-E60F63C15DF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54D9DE5-62D8-4E02-8E3F-4293388E67D2}" type="pres">
      <dgm:prSet presAssocID="{C342DF87-B24F-4B15-A9B5-E60F63C15DF2}" presName="parentText" presStyleLbl="node1" presStyleIdx="3" presStyleCnt="5" custScaleX="142857" custScaleY="1684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DFBB2-7FC6-455D-A8EA-3ACDDA47F41F}" type="pres">
      <dgm:prSet presAssocID="{C342DF87-B24F-4B15-A9B5-E60F63C15DF2}" presName="negativeSpace" presStyleCnt="0"/>
      <dgm:spPr/>
    </dgm:pt>
    <dgm:pt modelId="{4FA02D4B-4F83-40CC-9795-1295AF7FF204}" type="pres">
      <dgm:prSet presAssocID="{C342DF87-B24F-4B15-A9B5-E60F63C15DF2}" presName="childText" presStyleLbl="conFgAcc1" presStyleIdx="3" presStyleCnt="5">
        <dgm:presLayoutVars>
          <dgm:bulletEnabled val="1"/>
        </dgm:presLayoutVars>
      </dgm:prSet>
      <dgm:spPr/>
    </dgm:pt>
    <dgm:pt modelId="{5625FC1B-48D9-4D01-B00F-9A44B246DA1A}" type="pres">
      <dgm:prSet presAssocID="{8C3167C8-1402-4FD8-B0B8-FC4C88542207}" presName="spaceBetweenRectangles" presStyleCnt="0"/>
      <dgm:spPr/>
    </dgm:pt>
    <dgm:pt modelId="{A1FAD3A9-02B5-4E9E-B7B6-DC6EABC1D414}" type="pres">
      <dgm:prSet presAssocID="{160E5A36-C8D3-452E-BE1C-A7EE73AA8A2F}" presName="parentLin" presStyleCnt="0"/>
      <dgm:spPr/>
    </dgm:pt>
    <dgm:pt modelId="{00DA9E33-5B37-4054-910F-9A87961E9057}" type="pres">
      <dgm:prSet presAssocID="{160E5A36-C8D3-452E-BE1C-A7EE73AA8A2F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0DBB6C0-A183-4474-95C5-5A1841D506FB}" type="pres">
      <dgm:prSet presAssocID="{160E5A36-C8D3-452E-BE1C-A7EE73AA8A2F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CB852-6B9A-4C2A-8091-FBBCADE0FB5A}" type="pres">
      <dgm:prSet presAssocID="{160E5A36-C8D3-452E-BE1C-A7EE73AA8A2F}" presName="negativeSpace" presStyleCnt="0"/>
      <dgm:spPr/>
    </dgm:pt>
    <dgm:pt modelId="{D5A6BE21-1210-4F12-97EE-72ECF94FDF73}" type="pres">
      <dgm:prSet presAssocID="{160E5A36-C8D3-452E-BE1C-A7EE73AA8A2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E595CCB-A456-4824-A20A-0C63CD21B547}" srcId="{B1077E50-5550-4FEA-AD64-68AABDBE1AFF}" destId="{89EB9194-B3B4-45C4-A1B2-E9890D8A47DD}" srcOrd="1" destOrd="0" parTransId="{125755BE-6E25-4CE7-AA16-23580B6F8991}" sibTransId="{0DE8642C-2E10-4BA6-BC1E-BFCF5850AF08}"/>
    <dgm:cxn modelId="{D1DBA796-E110-402D-946B-5E7EA3B46182}" type="presOf" srcId="{CFBD704E-0500-4027-BB17-2937B404BCA1}" destId="{EDF327E2-63FA-4885-B530-35350E0F6E8D}" srcOrd="0" destOrd="0" presId="urn:microsoft.com/office/officeart/2005/8/layout/list1"/>
    <dgm:cxn modelId="{E244811B-09A1-4573-BD16-291B4046DD27}" type="presOf" srcId="{160E5A36-C8D3-452E-BE1C-A7EE73AA8A2F}" destId="{00DA9E33-5B37-4054-910F-9A87961E9057}" srcOrd="0" destOrd="0" presId="urn:microsoft.com/office/officeart/2005/8/layout/list1"/>
    <dgm:cxn modelId="{4AABDEA8-EFAE-44C7-BDE1-4AF4F97E748B}" srcId="{B1077E50-5550-4FEA-AD64-68AABDBE1AFF}" destId="{CFBD704E-0500-4027-BB17-2937B404BCA1}" srcOrd="0" destOrd="0" parTransId="{6D7EADF7-D1B9-466E-B99A-F3E91DD7FFD7}" sibTransId="{6541C108-32C3-48E5-9974-3D0BD681D08C}"/>
    <dgm:cxn modelId="{FDDA32BC-7E17-4F81-8DB2-418C0BB0A5CE}" srcId="{B1077E50-5550-4FEA-AD64-68AABDBE1AFF}" destId="{C342DF87-B24F-4B15-A9B5-E60F63C15DF2}" srcOrd="3" destOrd="0" parTransId="{5CC7FEF1-0813-4AA7-9AB1-19505DD17DB7}" sibTransId="{8C3167C8-1402-4FD8-B0B8-FC4C88542207}"/>
    <dgm:cxn modelId="{B9BA8297-EC3E-4508-9119-89A7F0A4C047}" type="presOf" srcId="{C342DF87-B24F-4B15-A9B5-E60F63C15DF2}" destId="{054D9DE5-62D8-4E02-8E3F-4293388E67D2}" srcOrd="1" destOrd="0" presId="urn:microsoft.com/office/officeart/2005/8/layout/list1"/>
    <dgm:cxn modelId="{9A4D32AD-4E7B-48DB-AD12-4DD50548D96C}" type="presOf" srcId="{78B271CE-3C93-4EC0-B371-0F7EA0ADAACC}" destId="{7FA2FE20-CDBC-4815-9D09-9DEF680D2B2E}" srcOrd="1" destOrd="0" presId="urn:microsoft.com/office/officeart/2005/8/layout/list1"/>
    <dgm:cxn modelId="{2E34034B-2639-486A-B787-5C5C0C43E846}" srcId="{B1077E50-5550-4FEA-AD64-68AABDBE1AFF}" destId="{78B271CE-3C93-4EC0-B371-0F7EA0ADAACC}" srcOrd="2" destOrd="0" parTransId="{C4C25150-ED9D-41A1-BAE6-B14679A83F14}" sibTransId="{C9EF3349-6DCE-431E-9381-D196CB4EFA5D}"/>
    <dgm:cxn modelId="{4693D60D-F174-4198-969D-BAA41485FCFE}" type="presOf" srcId="{B1077E50-5550-4FEA-AD64-68AABDBE1AFF}" destId="{70AA7CF3-F6D1-4B4D-82E2-46F9613B4C47}" srcOrd="0" destOrd="0" presId="urn:microsoft.com/office/officeart/2005/8/layout/list1"/>
    <dgm:cxn modelId="{6522E36D-4092-4068-AD45-3D384A1E524F}" type="presOf" srcId="{CFBD704E-0500-4027-BB17-2937B404BCA1}" destId="{5CC34DDB-9693-4CA4-A923-D426077F3EA6}" srcOrd="1" destOrd="0" presId="urn:microsoft.com/office/officeart/2005/8/layout/list1"/>
    <dgm:cxn modelId="{AA2E1AE2-A510-4B2A-962A-77F58E93E7CF}" type="presOf" srcId="{89EB9194-B3B4-45C4-A1B2-E9890D8A47DD}" destId="{E634604E-BE5B-43AE-BF19-B11B74E73D48}" srcOrd="0" destOrd="0" presId="urn:microsoft.com/office/officeart/2005/8/layout/list1"/>
    <dgm:cxn modelId="{C022C635-B854-444B-821B-96273D860407}" srcId="{B1077E50-5550-4FEA-AD64-68AABDBE1AFF}" destId="{160E5A36-C8D3-452E-BE1C-A7EE73AA8A2F}" srcOrd="4" destOrd="0" parTransId="{D3B00CC9-57FC-47EA-8850-C1C6B29E7442}" sibTransId="{8E34D9E5-FC29-447E-8A04-55C1A2CD1A68}"/>
    <dgm:cxn modelId="{0AF94379-FF90-4F0F-8B9C-201ED85997B0}" type="presOf" srcId="{160E5A36-C8D3-452E-BE1C-A7EE73AA8A2F}" destId="{90DBB6C0-A183-4474-95C5-5A1841D506FB}" srcOrd="1" destOrd="0" presId="urn:microsoft.com/office/officeart/2005/8/layout/list1"/>
    <dgm:cxn modelId="{63CA1B43-C888-443C-8382-C7C1F4003156}" type="presOf" srcId="{78B271CE-3C93-4EC0-B371-0F7EA0ADAACC}" destId="{562AB6FB-83AD-4781-B51F-50941D2ECCB1}" srcOrd="0" destOrd="0" presId="urn:microsoft.com/office/officeart/2005/8/layout/list1"/>
    <dgm:cxn modelId="{E2B9768C-D6FB-4164-99F1-988A871438EE}" type="presOf" srcId="{C342DF87-B24F-4B15-A9B5-E60F63C15DF2}" destId="{FF089EAA-4E88-4F24-A2C4-20E0F7DB6C39}" srcOrd="0" destOrd="0" presId="urn:microsoft.com/office/officeart/2005/8/layout/list1"/>
    <dgm:cxn modelId="{AD32711B-DD5B-4E02-924A-B31F34040EAC}" type="presOf" srcId="{89EB9194-B3B4-45C4-A1B2-E9890D8A47DD}" destId="{CA212B9B-7EF1-4B55-9B3D-6FEB6929C665}" srcOrd="1" destOrd="0" presId="urn:microsoft.com/office/officeart/2005/8/layout/list1"/>
    <dgm:cxn modelId="{B2429F1A-E73D-40A0-B207-1DC2775E38D4}" type="presParOf" srcId="{70AA7CF3-F6D1-4B4D-82E2-46F9613B4C47}" destId="{AD36F8A7-75AB-4037-8775-108897A71921}" srcOrd="0" destOrd="0" presId="urn:microsoft.com/office/officeart/2005/8/layout/list1"/>
    <dgm:cxn modelId="{C2A28EBF-AB9D-476A-9AB7-91590EAF84DD}" type="presParOf" srcId="{AD36F8A7-75AB-4037-8775-108897A71921}" destId="{EDF327E2-63FA-4885-B530-35350E0F6E8D}" srcOrd="0" destOrd="0" presId="urn:microsoft.com/office/officeart/2005/8/layout/list1"/>
    <dgm:cxn modelId="{005268BB-BBBC-422B-B071-EC752F08E076}" type="presParOf" srcId="{AD36F8A7-75AB-4037-8775-108897A71921}" destId="{5CC34DDB-9693-4CA4-A923-D426077F3EA6}" srcOrd="1" destOrd="0" presId="urn:microsoft.com/office/officeart/2005/8/layout/list1"/>
    <dgm:cxn modelId="{6861210D-FEDF-4B1F-9F91-C4A099E6FDC1}" type="presParOf" srcId="{70AA7CF3-F6D1-4B4D-82E2-46F9613B4C47}" destId="{3D26B18A-BE59-4531-BCC7-956C6A617C6E}" srcOrd="1" destOrd="0" presId="urn:microsoft.com/office/officeart/2005/8/layout/list1"/>
    <dgm:cxn modelId="{5BB9E5AA-CE99-416B-9E2C-11B036E81D41}" type="presParOf" srcId="{70AA7CF3-F6D1-4B4D-82E2-46F9613B4C47}" destId="{841CE3A0-EA78-44C8-A3E7-6B0F90630D67}" srcOrd="2" destOrd="0" presId="urn:microsoft.com/office/officeart/2005/8/layout/list1"/>
    <dgm:cxn modelId="{EEC1B8E9-C4AE-4706-8FCA-A229D5E5E727}" type="presParOf" srcId="{70AA7CF3-F6D1-4B4D-82E2-46F9613B4C47}" destId="{C3A1668B-A40E-4924-9369-34030D394A81}" srcOrd="3" destOrd="0" presId="urn:microsoft.com/office/officeart/2005/8/layout/list1"/>
    <dgm:cxn modelId="{BA51A3A1-4975-420A-85AD-286B2340C40F}" type="presParOf" srcId="{70AA7CF3-F6D1-4B4D-82E2-46F9613B4C47}" destId="{3E60F70F-E906-4A8B-8638-B0D094EFA7B0}" srcOrd="4" destOrd="0" presId="urn:microsoft.com/office/officeart/2005/8/layout/list1"/>
    <dgm:cxn modelId="{F9B8DFFA-1FDA-4D1B-B751-26E0B59D46A9}" type="presParOf" srcId="{3E60F70F-E906-4A8B-8638-B0D094EFA7B0}" destId="{E634604E-BE5B-43AE-BF19-B11B74E73D48}" srcOrd="0" destOrd="0" presId="urn:microsoft.com/office/officeart/2005/8/layout/list1"/>
    <dgm:cxn modelId="{1ABDBFB9-C1B4-4B95-9638-46945A472D09}" type="presParOf" srcId="{3E60F70F-E906-4A8B-8638-B0D094EFA7B0}" destId="{CA212B9B-7EF1-4B55-9B3D-6FEB6929C665}" srcOrd="1" destOrd="0" presId="urn:microsoft.com/office/officeart/2005/8/layout/list1"/>
    <dgm:cxn modelId="{6B18546A-A237-45F5-ACD0-5C2298D58CD0}" type="presParOf" srcId="{70AA7CF3-F6D1-4B4D-82E2-46F9613B4C47}" destId="{095321D4-CF36-46B8-A6B6-C2D4B02474C3}" srcOrd="5" destOrd="0" presId="urn:microsoft.com/office/officeart/2005/8/layout/list1"/>
    <dgm:cxn modelId="{45E2B925-0E62-4D06-A0C0-802849A3BE34}" type="presParOf" srcId="{70AA7CF3-F6D1-4B4D-82E2-46F9613B4C47}" destId="{875DDB43-501F-4FC9-AACF-9E9B35A1F34F}" srcOrd="6" destOrd="0" presId="urn:microsoft.com/office/officeart/2005/8/layout/list1"/>
    <dgm:cxn modelId="{2D636DEA-2918-4095-BA54-4D052C596BBD}" type="presParOf" srcId="{70AA7CF3-F6D1-4B4D-82E2-46F9613B4C47}" destId="{C147DA84-3180-4BC3-B822-736C8EA9966C}" srcOrd="7" destOrd="0" presId="urn:microsoft.com/office/officeart/2005/8/layout/list1"/>
    <dgm:cxn modelId="{05B11F3F-3908-4DFA-9023-A7E509CAD7B4}" type="presParOf" srcId="{70AA7CF3-F6D1-4B4D-82E2-46F9613B4C47}" destId="{DEB542A8-B53B-4166-BC99-078A5D99538F}" srcOrd="8" destOrd="0" presId="urn:microsoft.com/office/officeart/2005/8/layout/list1"/>
    <dgm:cxn modelId="{36F1EDCC-8667-4853-BF40-735F79C7103E}" type="presParOf" srcId="{DEB542A8-B53B-4166-BC99-078A5D99538F}" destId="{562AB6FB-83AD-4781-B51F-50941D2ECCB1}" srcOrd="0" destOrd="0" presId="urn:microsoft.com/office/officeart/2005/8/layout/list1"/>
    <dgm:cxn modelId="{6307B3C4-CDB1-4748-9117-6C375F8495DB}" type="presParOf" srcId="{DEB542A8-B53B-4166-BC99-078A5D99538F}" destId="{7FA2FE20-CDBC-4815-9D09-9DEF680D2B2E}" srcOrd="1" destOrd="0" presId="urn:microsoft.com/office/officeart/2005/8/layout/list1"/>
    <dgm:cxn modelId="{D04AC2EA-1172-4C2D-9808-F210EFBFBB8A}" type="presParOf" srcId="{70AA7CF3-F6D1-4B4D-82E2-46F9613B4C47}" destId="{1EA0D683-D686-4AE9-9018-039BC912BE25}" srcOrd="9" destOrd="0" presId="urn:microsoft.com/office/officeart/2005/8/layout/list1"/>
    <dgm:cxn modelId="{61323424-3CC1-47CE-9B2F-9740EB9E2874}" type="presParOf" srcId="{70AA7CF3-F6D1-4B4D-82E2-46F9613B4C47}" destId="{C224B464-20F4-4255-B2B8-86BAED5C5C77}" srcOrd="10" destOrd="0" presId="urn:microsoft.com/office/officeart/2005/8/layout/list1"/>
    <dgm:cxn modelId="{32ED9EB8-4EC7-41DC-9FC2-807FE2947474}" type="presParOf" srcId="{70AA7CF3-F6D1-4B4D-82E2-46F9613B4C47}" destId="{93996D15-AB96-43B7-9CDC-1C55EF482285}" srcOrd="11" destOrd="0" presId="urn:microsoft.com/office/officeart/2005/8/layout/list1"/>
    <dgm:cxn modelId="{6A100147-B1CF-4B46-85DB-AD9CCCACEC68}" type="presParOf" srcId="{70AA7CF3-F6D1-4B4D-82E2-46F9613B4C47}" destId="{9A398766-CB45-4B97-A8E7-DFA6748469A5}" srcOrd="12" destOrd="0" presId="urn:microsoft.com/office/officeart/2005/8/layout/list1"/>
    <dgm:cxn modelId="{3B4EF031-35E2-48C0-BAB5-3C64ED368684}" type="presParOf" srcId="{9A398766-CB45-4B97-A8E7-DFA6748469A5}" destId="{FF089EAA-4E88-4F24-A2C4-20E0F7DB6C39}" srcOrd="0" destOrd="0" presId="urn:microsoft.com/office/officeart/2005/8/layout/list1"/>
    <dgm:cxn modelId="{C9C8B5DF-BBE7-4E0B-9F3F-886965173B8A}" type="presParOf" srcId="{9A398766-CB45-4B97-A8E7-DFA6748469A5}" destId="{054D9DE5-62D8-4E02-8E3F-4293388E67D2}" srcOrd="1" destOrd="0" presId="urn:microsoft.com/office/officeart/2005/8/layout/list1"/>
    <dgm:cxn modelId="{98605CDB-A637-451A-87BA-5DEE555B8E06}" type="presParOf" srcId="{70AA7CF3-F6D1-4B4D-82E2-46F9613B4C47}" destId="{FFFDFBB2-7FC6-455D-A8EA-3ACDDA47F41F}" srcOrd="13" destOrd="0" presId="urn:microsoft.com/office/officeart/2005/8/layout/list1"/>
    <dgm:cxn modelId="{C1D7A81D-6DAD-4572-9559-C3C503111F6E}" type="presParOf" srcId="{70AA7CF3-F6D1-4B4D-82E2-46F9613B4C47}" destId="{4FA02D4B-4F83-40CC-9795-1295AF7FF204}" srcOrd="14" destOrd="0" presId="urn:microsoft.com/office/officeart/2005/8/layout/list1"/>
    <dgm:cxn modelId="{89A715D4-A304-4AEA-96CA-15EE01B939CA}" type="presParOf" srcId="{70AA7CF3-F6D1-4B4D-82E2-46F9613B4C47}" destId="{5625FC1B-48D9-4D01-B00F-9A44B246DA1A}" srcOrd="15" destOrd="0" presId="urn:microsoft.com/office/officeart/2005/8/layout/list1"/>
    <dgm:cxn modelId="{F149CFDA-2D42-4400-A7E0-560F963009E1}" type="presParOf" srcId="{70AA7CF3-F6D1-4B4D-82E2-46F9613B4C47}" destId="{A1FAD3A9-02B5-4E9E-B7B6-DC6EABC1D414}" srcOrd="16" destOrd="0" presId="urn:microsoft.com/office/officeart/2005/8/layout/list1"/>
    <dgm:cxn modelId="{91BF2316-619C-4688-AB67-6CD9D66D242D}" type="presParOf" srcId="{A1FAD3A9-02B5-4E9E-B7B6-DC6EABC1D414}" destId="{00DA9E33-5B37-4054-910F-9A87961E9057}" srcOrd="0" destOrd="0" presId="urn:microsoft.com/office/officeart/2005/8/layout/list1"/>
    <dgm:cxn modelId="{1A065DAB-2BE1-4EB0-8B2F-DCFA48E7BD1D}" type="presParOf" srcId="{A1FAD3A9-02B5-4E9E-B7B6-DC6EABC1D414}" destId="{90DBB6C0-A183-4474-95C5-5A1841D506FB}" srcOrd="1" destOrd="0" presId="urn:microsoft.com/office/officeart/2005/8/layout/list1"/>
    <dgm:cxn modelId="{AF59EDAE-71B9-4FAC-B7A0-06B01C8237A4}" type="presParOf" srcId="{70AA7CF3-F6D1-4B4D-82E2-46F9613B4C47}" destId="{74ACB852-6B9A-4C2A-8091-FBBCADE0FB5A}" srcOrd="17" destOrd="0" presId="urn:microsoft.com/office/officeart/2005/8/layout/list1"/>
    <dgm:cxn modelId="{2DA2CF5F-FB20-4179-ACDF-6EC7D644472D}" type="presParOf" srcId="{70AA7CF3-F6D1-4B4D-82E2-46F9613B4C47}" destId="{D5A6BE21-1210-4F12-97EE-72ECF94FDF7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BD8429-CE45-4329-9BFE-2DD8C8AE4064}" type="doc">
      <dgm:prSet loTypeId="urn:microsoft.com/office/officeart/2005/8/layout/pyramid1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318AB6-FAD6-4830-B492-43EDF46B4CFE}">
      <dgm:prSet phldrT="[Текст]"/>
      <dgm:spPr/>
      <dgm:t>
        <a:bodyPr/>
        <a:lstStyle/>
        <a:p>
          <a:r>
            <a:rPr lang="ru-RU" dirty="0">
              <a:solidFill>
                <a:schemeClr val="accent2">
                  <a:lumMod val="75000"/>
                </a:schemeClr>
              </a:solidFill>
            </a:rPr>
            <a:t>Федеральный уровень</a:t>
          </a:r>
        </a:p>
      </dgm:t>
    </dgm:pt>
    <dgm:pt modelId="{FCDDA894-D220-4299-AC96-3A8A0DFF8EA3}" type="parTrans" cxnId="{E0E0F455-B59C-4149-BFFD-561F6AA31E8A}">
      <dgm:prSet/>
      <dgm:spPr/>
      <dgm:t>
        <a:bodyPr/>
        <a:lstStyle/>
        <a:p>
          <a:endParaRPr lang="ru-RU"/>
        </a:p>
      </dgm:t>
    </dgm:pt>
    <dgm:pt modelId="{97EA2E6E-7CA0-4F2B-A242-135DC4AF765C}" type="sibTrans" cxnId="{E0E0F455-B59C-4149-BFFD-561F6AA31E8A}">
      <dgm:prSet/>
      <dgm:spPr/>
      <dgm:t>
        <a:bodyPr/>
        <a:lstStyle/>
        <a:p>
          <a:endParaRPr lang="ru-RU"/>
        </a:p>
      </dgm:t>
    </dgm:pt>
    <dgm:pt modelId="{A0999387-7BB6-4CDF-A147-F4CB7C6465D2}">
      <dgm:prSet phldrT="[Текст]"/>
      <dgm:spPr/>
      <dgm:t>
        <a:bodyPr/>
        <a:lstStyle/>
        <a:p>
          <a:r>
            <a:rPr lang="ru-RU" i="1" dirty="0">
              <a:solidFill>
                <a:schemeClr val="accent2">
                  <a:lumMod val="75000"/>
                </a:schemeClr>
              </a:solidFill>
            </a:rPr>
            <a:t>Региональный уровень</a:t>
          </a:r>
          <a:endParaRPr lang="ru-RU" dirty="0">
            <a:solidFill>
              <a:schemeClr val="accent2">
                <a:lumMod val="75000"/>
              </a:schemeClr>
            </a:solidFill>
          </a:endParaRPr>
        </a:p>
      </dgm:t>
    </dgm:pt>
    <dgm:pt modelId="{B4CD7979-6F3C-43BF-85A3-26FE3B6198D3}" type="parTrans" cxnId="{8BA98471-6F3F-407D-B483-B194695CDDBB}">
      <dgm:prSet/>
      <dgm:spPr/>
      <dgm:t>
        <a:bodyPr/>
        <a:lstStyle/>
        <a:p>
          <a:endParaRPr lang="ru-RU"/>
        </a:p>
      </dgm:t>
    </dgm:pt>
    <dgm:pt modelId="{3278E041-EC37-4E1B-AB7F-16E65405BA76}" type="sibTrans" cxnId="{8BA98471-6F3F-407D-B483-B194695CDDBB}">
      <dgm:prSet/>
      <dgm:spPr/>
      <dgm:t>
        <a:bodyPr/>
        <a:lstStyle/>
        <a:p>
          <a:endParaRPr lang="ru-RU"/>
        </a:p>
      </dgm:t>
    </dgm:pt>
    <dgm:pt modelId="{EB3F3F1E-6456-4A84-B449-87C3B8194A4A}">
      <dgm:prSet phldrT="[Текст]"/>
      <dgm:spPr/>
      <dgm:t>
        <a:bodyPr/>
        <a:lstStyle/>
        <a:p>
          <a:r>
            <a:rPr lang="ru-RU" i="1" dirty="0">
              <a:solidFill>
                <a:schemeClr val="accent2">
                  <a:lumMod val="75000"/>
                </a:schemeClr>
              </a:solidFill>
            </a:rPr>
            <a:t>Уровень организации</a:t>
          </a:r>
        </a:p>
      </dgm:t>
    </dgm:pt>
    <dgm:pt modelId="{E04D82BC-EF77-47B9-AB31-9E8F0F7D81CF}" type="parTrans" cxnId="{C52E9F0C-E4F3-4F5C-8612-5B271537BD38}">
      <dgm:prSet/>
      <dgm:spPr/>
      <dgm:t>
        <a:bodyPr/>
        <a:lstStyle/>
        <a:p>
          <a:endParaRPr lang="ru-RU"/>
        </a:p>
      </dgm:t>
    </dgm:pt>
    <dgm:pt modelId="{0375DE65-39CA-4982-A0ED-4590AD2FC520}" type="sibTrans" cxnId="{C52E9F0C-E4F3-4F5C-8612-5B271537BD38}">
      <dgm:prSet/>
      <dgm:spPr/>
      <dgm:t>
        <a:bodyPr/>
        <a:lstStyle/>
        <a:p>
          <a:endParaRPr lang="ru-RU"/>
        </a:p>
      </dgm:t>
    </dgm:pt>
    <dgm:pt modelId="{FA9C6A6A-5166-44FB-B80F-C189288A2078}" type="pres">
      <dgm:prSet presAssocID="{E0BD8429-CE45-4329-9BFE-2DD8C8AE406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96F09C-F27F-4DD2-9F9A-6889993CEEC4}" type="pres">
      <dgm:prSet presAssocID="{76318AB6-FAD6-4830-B492-43EDF46B4CFE}" presName="Name8" presStyleCnt="0"/>
      <dgm:spPr/>
    </dgm:pt>
    <dgm:pt modelId="{E0F88F3C-3F6E-46D4-9F70-5683AD324D0A}" type="pres">
      <dgm:prSet presAssocID="{76318AB6-FAD6-4830-B492-43EDF46B4CF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583A0-05EB-423F-8D5B-8B7791788ECC}" type="pres">
      <dgm:prSet presAssocID="{76318AB6-FAD6-4830-B492-43EDF46B4CF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A5CFD2-8671-463B-9528-D9CD824DFADD}" type="pres">
      <dgm:prSet presAssocID="{A0999387-7BB6-4CDF-A147-F4CB7C6465D2}" presName="Name8" presStyleCnt="0"/>
      <dgm:spPr/>
    </dgm:pt>
    <dgm:pt modelId="{0A86AD30-4847-4170-92B4-2165A2789AF6}" type="pres">
      <dgm:prSet presAssocID="{A0999387-7BB6-4CDF-A147-F4CB7C6465D2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857E9-4AC4-4C8D-85E4-5CF39C243AB7}" type="pres">
      <dgm:prSet presAssocID="{A0999387-7BB6-4CDF-A147-F4CB7C6465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581F8-020F-4E82-BBEA-1E9453FD8F55}" type="pres">
      <dgm:prSet presAssocID="{EB3F3F1E-6456-4A84-B449-87C3B8194A4A}" presName="Name8" presStyleCnt="0"/>
      <dgm:spPr/>
    </dgm:pt>
    <dgm:pt modelId="{7128A46E-4D9D-4417-8777-E4E89F81EFF1}" type="pres">
      <dgm:prSet presAssocID="{EB3F3F1E-6456-4A84-B449-87C3B8194A4A}" presName="level" presStyleLbl="node1" presStyleIdx="2" presStyleCnt="3" custLinFactNeighborX="14563" custLinFactNeighborY="-21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679637-D735-451B-8FB2-7C48F107EF0F}" type="pres">
      <dgm:prSet presAssocID="{EB3F3F1E-6456-4A84-B449-87C3B8194A4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5E5C0E-E7EE-4137-B780-D1BA2173B66B}" type="presOf" srcId="{A0999387-7BB6-4CDF-A147-F4CB7C6465D2}" destId="{554857E9-4AC4-4C8D-85E4-5CF39C243AB7}" srcOrd="1" destOrd="0" presId="urn:microsoft.com/office/officeart/2005/8/layout/pyramid1"/>
    <dgm:cxn modelId="{E0E0F455-B59C-4149-BFFD-561F6AA31E8A}" srcId="{E0BD8429-CE45-4329-9BFE-2DD8C8AE4064}" destId="{76318AB6-FAD6-4830-B492-43EDF46B4CFE}" srcOrd="0" destOrd="0" parTransId="{FCDDA894-D220-4299-AC96-3A8A0DFF8EA3}" sibTransId="{97EA2E6E-7CA0-4F2B-A242-135DC4AF765C}"/>
    <dgm:cxn modelId="{8BA98471-6F3F-407D-B483-B194695CDDBB}" srcId="{E0BD8429-CE45-4329-9BFE-2DD8C8AE4064}" destId="{A0999387-7BB6-4CDF-A147-F4CB7C6465D2}" srcOrd="1" destOrd="0" parTransId="{B4CD7979-6F3C-43BF-85A3-26FE3B6198D3}" sibTransId="{3278E041-EC37-4E1B-AB7F-16E65405BA76}"/>
    <dgm:cxn modelId="{C52E9F0C-E4F3-4F5C-8612-5B271537BD38}" srcId="{E0BD8429-CE45-4329-9BFE-2DD8C8AE4064}" destId="{EB3F3F1E-6456-4A84-B449-87C3B8194A4A}" srcOrd="2" destOrd="0" parTransId="{E04D82BC-EF77-47B9-AB31-9E8F0F7D81CF}" sibTransId="{0375DE65-39CA-4982-A0ED-4590AD2FC520}"/>
    <dgm:cxn modelId="{476B4607-9D36-4B05-81EB-EF2AAE9858E9}" type="presOf" srcId="{76318AB6-FAD6-4830-B492-43EDF46B4CFE}" destId="{7B1583A0-05EB-423F-8D5B-8B7791788ECC}" srcOrd="1" destOrd="0" presId="urn:microsoft.com/office/officeart/2005/8/layout/pyramid1"/>
    <dgm:cxn modelId="{2FC51179-A55F-4756-B248-194D3B3347A7}" type="presOf" srcId="{76318AB6-FAD6-4830-B492-43EDF46B4CFE}" destId="{E0F88F3C-3F6E-46D4-9F70-5683AD324D0A}" srcOrd="0" destOrd="0" presId="urn:microsoft.com/office/officeart/2005/8/layout/pyramid1"/>
    <dgm:cxn modelId="{B2F4C7AB-D9ED-4828-900F-8C4A744C5E9E}" type="presOf" srcId="{A0999387-7BB6-4CDF-A147-F4CB7C6465D2}" destId="{0A86AD30-4847-4170-92B4-2165A2789AF6}" srcOrd="0" destOrd="0" presId="urn:microsoft.com/office/officeart/2005/8/layout/pyramid1"/>
    <dgm:cxn modelId="{1591E53D-5E21-4444-9ED8-A03A4701F19A}" type="presOf" srcId="{E0BD8429-CE45-4329-9BFE-2DD8C8AE4064}" destId="{FA9C6A6A-5166-44FB-B80F-C189288A2078}" srcOrd="0" destOrd="0" presId="urn:microsoft.com/office/officeart/2005/8/layout/pyramid1"/>
    <dgm:cxn modelId="{D9F9BA95-BCF8-4471-855F-A5705D78FCF8}" type="presOf" srcId="{EB3F3F1E-6456-4A84-B449-87C3B8194A4A}" destId="{8F679637-D735-451B-8FB2-7C48F107EF0F}" srcOrd="1" destOrd="0" presId="urn:microsoft.com/office/officeart/2005/8/layout/pyramid1"/>
    <dgm:cxn modelId="{451FA12A-DA76-4037-94CE-1E5B74F01891}" type="presOf" srcId="{EB3F3F1E-6456-4A84-B449-87C3B8194A4A}" destId="{7128A46E-4D9D-4417-8777-E4E89F81EFF1}" srcOrd="0" destOrd="0" presId="urn:microsoft.com/office/officeart/2005/8/layout/pyramid1"/>
    <dgm:cxn modelId="{AAC2B87F-86E6-4821-8203-82856B28C8E8}" type="presParOf" srcId="{FA9C6A6A-5166-44FB-B80F-C189288A2078}" destId="{C296F09C-F27F-4DD2-9F9A-6889993CEEC4}" srcOrd="0" destOrd="0" presId="urn:microsoft.com/office/officeart/2005/8/layout/pyramid1"/>
    <dgm:cxn modelId="{44AFA797-C141-4887-92C9-C74F85F496A0}" type="presParOf" srcId="{C296F09C-F27F-4DD2-9F9A-6889993CEEC4}" destId="{E0F88F3C-3F6E-46D4-9F70-5683AD324D0A}" srcOrd="0" destOrd="0" presId="urn:microsoft.com/office/officeart/2005/8/layout/pyramid1"/>
    <dgm:cxn modelId="{887682BE-E2F5-4856-BB2E-7524254FDFFD}" type="presParOf" srcId="{C296F09C-F27F-4DD2-9F9A-6889993CEEC4}" destId="{7B1583A0-05EB-423F-8D5B-8B7791788ECC}" srcOrd="1" destOrd="0" presId="urn:microsoft.com/office/officeart/2005/8/layout/pyramid1"/>
    <dgm:cxn modelId="{A657C9D5-567E-4724-8925-2504F551D0AC}" type="presParOf" srcId="{FA9C6A6A-5166-44FB-B80F-C189288A2078}" destId="{F6A5CFD2-8671-463B-9528-D9CD824DFADD}" srcOrd="1" destOrd="0" presId="urn:microsoft.com/office/officeart/2005/8/layout/pyramid1"/>
    <dgm:cxn modelId="{53F92A22-2F62-418F-B0E9-F052B939F30B}" type="presParOf" srcId="{F6A5CFD2-8671-463B-9528-D9CD824DFADD}" destId="{0A86AD30-4847-4170-92B4-2165A2789AF6}" srcOrd="0" destOrd="0" presId="urn:microsoft.com/office/officeart/2005/8/layout/pyramid1"/>
    <dgm:cxn modelId="{105C8B27-6F39-47E5-9503-3EB91BE7D920}" type="presParOf" srcId="{F6A5CFD2-8671-463B-9528-D9CD824DFADD}" destId="{554857E9-4AC4-4C8D-85E4-5CF39C243AB7}" srcOrd="1" destOrd="0" presId="urn:microsoft.com/office/officeart/2005/8/layout/pyramid1"/>
    <dgm:cxn modelId="{16127128-EB2A-40CE-A69E-C1C6B700D2C3}" type="presParOf" srcId="{FA9C6A6A-5166-44FB-B80F-C189288A2078}" destId="{047581F8-020F-4E82-BBEA-1E9453FD8F55}" srcOrd="2" destOrd="0" presId="urn:microsoft.com/office/officeart/2005/8/layout/pyramid1"/>
    <dgm:cxn modelId="{8FBB3062-E785-4347-AF38-81EF646A5D83}" type="presParOf" srcId="{047581F8-020F-4E82-BBEA-1E9453FD8F55}" destId="{7128A46E-4D9D-4417-8777-E4E89F81EFF1}" srcOrd="0" destOrd="0" presId="urn:microsoft.com/office/officeart/2005/8/layout/pyramid1"/>
    <dgm:cxn modelId="{482ADE2A-DC7F-4C14-994A-CF233F4439B2}" type="presParOf" srcId="{047581F8-020F-4E82-BBEA-1E9453FD8F55}" destId="{8F679637-D735-451B-8FB2-7C48F107EF0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077E50-5550-4FEA-AD64-68AABDBE1AFF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FBD704E-0500-4027-BB17-2937B404BCA1}">
      <dgm:prSet phldrT="[Текст]" custT="1"/>
      <dgm:spPr/>
      <dgm:t>
        <a:bodyPr/>
        <a:lstStyle/>
        <a:p>
          <a:r>
            <a:rPr lang="ru-RU" sz="1600" dirty="0"/>
            <a:t>1. Создание системы навигации для самостоятельного поиска литературы в фонде библиотеки: оформление торцевых указателей поиска на стеллажах и подвесных  путеводителей</a:t>
          </a:r>
          <a:r>
            <a:rPr lang="ru-RU" sz="1600" baseline="0" dirty="0"/>
            <a:t> по открытому фонду.</a:t>
          </a:r>
          <a:endParaRPr lang="ru-RU" sz="1600" dirty="0"/>
        </a:p>
      </dgm:t>
    </dgm:pt>
    <dgm:pt modelId="{6D7EADF7-D1B9-466E-B99A-F3E91DD7FFD7}" type="parTrans" cxnId="{4AABDEA8-EFAE-44C7-BDE1-4AF4F97E748B}">
      <dgm:prSet/>
      <dgm:spPr/>
      <dgm:t>
        <a:bodyPr/>
        <a:lstStyle/>
        <a:p>
          <a:endParaRPr lang="ru-RU"/>
        </a:p>
      </dgm:t>
    </dgm:pt>
    <dgm:pt modelId="{6541C108-32C3-48E5-9974-3D0BD681D08C}" type="sibTrans" cxnId="{4AABDEA8-EFAE-44C7-BDE1-4AF4F97E748B}">
      <dgm:prSet/>
      <dgm:spPr/>
      <dgm:t>
        <a:bodyPr/>
        <a:lstStyle/>
        <a:p>
          <a:endParaRPr lang="ru-RU"/>
        </a:p>
      </dgm:t>
    </dgm:pt>
    <dgm:pt modelId="{89EB9194-B3B4-45C4-A1B2-E9890D8A47DD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/>
            <a:t>2. </a:t>
          </a:r>
          <a:r>
            <a:rPr lang="ru-RU" sz="1600" dirty="0"/>
            <a:t>Введение услуги «Отсроченная выдача». </a:t>
          </a:r>
        </a:p>
        <a:p>
          <a:pPr marL="0"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dirty="0"/>
            <a:t>Быстрый самостоятельный поиск литературы на  абонементе библиотеки.</a:t>
          </a:r>
        </a:p>
      </dgm:t>
    </dgm:pt>
    <dgm:pt modelId="{125755BE-6E25-4CE7-AA16-23580B6F8991}" type="parTrans" cxnId="{DE595CCB-A456-4824-A20A-0C63CD21B547}">
      <dgm:prSet/>
      <dgm:spPr/>
      <dgm:t>
        <a:bodyPr/>
        <a:lstStyle/>
        <a:p>
          <a:endParaRPr lang="ru-RU"/>
        </a:p>
      </dgm:t>
    </dgm:pt>
    <dgm:pt modelId="{0DE8642C-2E10-4BA6-BC1E-BFCF5850AF08}" type="sibTrans" cxnId="{DE595CCB-A456-4824-A20A-0C63CD21B547}">
      <dgm:prSet/>
      <dgm:spPr/>
      <dgm:t>
        <a:bodyPr/>
        <a:lstStyle/>
        <a:p>
          <a:endParaRPr lang="ru-RU"/>
        </a:p>
      </dgm:t>
    </dgm:pt>
    <dgm:pt modelId="{78B271CE-3C93-4EC0-B371-0F7EA0ADAACC}">
      <dgm:prSet phldrT="[Текст]" custT="1"/>
      <dgm:spPr/>
      <dgm:t>
        <a:bodyPr/>
        <a:lstStyle/>
        <a:p>
          <a:r>
            <a:rPr lang="ru-RU" sz="1800" dirty="0"/>
            <a:t>3. </a:t>
          </a:r>
          <a:r>
            <a:rPr lang="ru-RU" sz="1600" dirty="0"/>
            <a:t>Оформление новой системы хранения формуляров пользователей библиотеки и ее расстановка на абонементе (цветные разделители по параллелям), общая расстановка перерегистрированных и незарегистрированных читателей.</a:t>
          </a:r>
          <a:endParaRPr lang="ru-RU" sz="1800" dirty="0"/>
        </a:p>
      </dgm:t>
    </dgm:pt>
    <dgm:pt modelId="{C4C25150-ED9D-41A1-BAE6-B14679A83F14}" type="parTrans" cxnId="{2E34034B-2639-486A-B787-5C5C0C43E846}">
      <dgm:prSet/>
      <dgm:spPr/>
      <dgm:t>
        <a:bodyPr/>
        <a:lstStyle/>
        <a:p>
          <a:endParaRPr lang="ru-RU"/>
        </a:p>
      </dgm:t>
    </dgm:pt>
    <dgm:pt modelId="{C9EF3349-6DCE-431E-9381-D196CB4EFA5D}" type="sibTrans" cxnId="{2E34034B-2639-486A-B787-5C5C0C43E846}">
      <dgm:prSet/>
      <dgm:spPr/>
      <dgm:t>
        <a:bodyPr/>
        <a:lstStyle/>
        <a:p>
          <a:endParaRPr lang="ru-RU"/>
        </a:p>
      </dgm:t>
    </dgm:pt>
    <dgm:pt modelId="{C342DF87-B24F-4B15-A9B5-E60F63C15DF2}">
      <dgm:prSet custT="1"/>
      <dgm:spPr/>
      <dgm:t>
        <a:bodyPr/>
        <a:lstStyle/>
        <a:p>
          <a:r>
            <a:rPr lang="ru-RU" sz="1800" dirty="0"/>
            <a:t>4. </a:t>
          </a:r>
          <a:r>
            <a:rPr lang="ru-RU" sz="1600" dirty="0"/>
            <a:t>Алфавитная расстановка формуляров, маркировка</a:t>
          </a:r>
          <a:r>
            <a:rPr lang="ru-RU" sz="1600" baseline="0" dirty="0"/>
            <a:t> формуляров при предварительном обнаружении задолженности. </a:t>
          </a:r>
          <a:endParaRPr lang="ru-RU" sz="1600" dirty="0"/>
        </a:p>
      </dgm:t>
    </dgm:pt>
    <dgm:pt modelId="{5CC7FEF1-0813-4AA7-9AB1-19505DD17DB7}" type="parTrans" cxnId="{FDDA32BC-7E17-4F81-8DB2-418C0BB0A5CE}">
      <dgm:prSet/>
      <dgm:spPr/>
      <dgm:t>
        <a:bodyPr/>
        <a:lstStyle/>
        <a:p>
          <a:endParaRPr lang="ru-RU"/>
        </a:p>
      </dgm:t>
    </dgm:pt>
    <dgm:pt modelId="{8C3167C8-1402-4FD8-B0B8-FC4C88542207}" type="sibTrans" cxnId="{FDDA32BC-7E17-4F81-8DB2-418C0BB0A5CE}">
      <dgm:prSet/>
      <dgm:spPr/>
      <dgm:t>
        <a:bodyPr/>
        <a:lstStyle/>
        <a:p>
          <a:endParaRPr lang="ru-RU"/>
        </a:p>
      </dgm:t>
    </dgm:pt>
    <dgm:pt modelId="{160E5A36-C8D3-452E-BE1C-A7EE73AA8A2F}">
      <dgm:prSet custT="1"/>
      <dgm:spPr/>
      <dgm:t>
        <a:bodyPr/>
        <a:lstStyle/>
        <a:p>
          <a:r>
            <a:rPr lang="ru-RU" sz="1800" dirty="0"/>
            <a:t>5. </a:t>
          </a:r>
          <a:r>
            <a:rPr lang="ru-RU" sz="1600" dirty="0"/>
            <a:t>Зонирование открытого и закрытого фонда библиотеки по возрасту читателей и видам литературы </a:t>
          </a:r>
          <a:endParaRPr lang="ru-RU" sz="1800" dirty="0"/>
        </a:p>
      </dgm:t>
    </dgm:pt>
    <dgm:pt modelId="{D3B00CC9-57FC-47EA-8850-C1C6B29E7442}" type="parTrans" cxnId="{C022C635-B854-444B-821B-96273D860407}">
      <dgm:prSet/>
      <dgm:spPr/>
      <dgm:t>
        <a:bodyPr/>
        <a:lstStyle/>
        <a:p>
          <a:endParaRPr lang="ru-RU"/>
        </a:p>
      </dgm:t>
    </dgm:pt>
    <dgm:pt modelId="{8E34D9E5-FC29-447E-8A04-55C1A2CD1A68}" type="sibTrans" cxnId="{C022C635-B854-444B-821B-96273D860407}">
      <dgm:prSet/>
      <dgm:spPr/>
      <dgm:t>
        <a:bodyPr/>
        <a:lstStyle/>
        <a:p>
          <a:endParaRPr lang="ru-RU"/>
        </a:p>
      </dgm:t>
    </dgm:pt>
    <dgm:pt modelId="{70AA7CF3-F6D1-4B4D-82E2-46F9613B4C47}" type="pres">
      <dgm:prSet presAssocID="{B1077E50-5550-4FEA-AD64-68AABDBE1AF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36F8A7-75AB-4037-8775-108897A71921}" type="pres">
      <dgm:prSet presAssocID="{CFBD704E-0500-4027-BB17-2937B404BCA1}" presName="parentLin" presStyleCnt="0"/>
      <dgm:spPr/>
    </dgm:pt>
    <dgm:pt modelId="{EDF327E2-63FA-4885-B530-35350E0F6E8D}" type="pres">
      <dgm:prSet presAssocID="{CFBD704E-0500-4027-BB17-2937B404BCA1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5CC34DDB-9693-4CA4-A923-D426077F3EA6}" type="pres">
      <dgm:prSet presAssocID="{CFBD704E-0500-4027-BB17-2937B404BCA1}" presName="parentText" presStyleLbl="node1" presStyleIdx="0" presStyleCnt="5" custScaleX="142857" custScaleY="2021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6B18A-BE59-4531-BCC7-956C6A617C6E}" type="pres">
      <dgm:prSet presAssocID="{CFBD704E-0500-4027-BB17-2937B404BCA1}" presName="negativeSpace" presStyleCnt="0"/>
      <dgm:spPr/>
    </dgm:pt>
    <dgm:pt modelId="{841CE3A0-EA78-44C8-A3E7-6B0F90630D67}" type="pres">
      <dgm:prSet presAssocID="{CFBD704E-0500-4027-BB17-2937B404BCA1}" presName="childText" presStyleLbl="conFgAcc1" presStyleIdx="0" presStyleCnt="5">
        <dgm:presLayoutVars>
          <dgm:bulletEnabled val="1"/>
        </dgm:presLayoutVars>
      </dgm:prSet>
      <dgm:spPr/>
    </dgm:pt>
    <dgm:pt modelId="{C3A1668B-A40E-4924-9369-34030D394A81}" type="pres">
      <dgm:prSet presAssocID="{6541C108-32C3-48E5-9974-3D0BD681D08C}" presName="spaceBetweenRectangles" presStyleCnt="0"/>
      <dgm:spPr/>
    </dgm:pt>
    <dgm:pt modelId="{3E60F70F-E906-4A8B-8638-B0D094EFA7B0}" type="pres">
      <dgm:prSet presAssocID="{89EB9194-B3B4-45C4-A1B2-E9890D8A47DD}" presName="parentLin" presStyleCnt="0"/>
      <dgm:spPr/>
    </dgm:pt>
    <dgm:pt modelId="{E634604E-BE5B-43AE-BF19-B11B74E73D48}" type="pres">
      <dgm:prSet presAssocID="{89EB9194-B3B4-45C4-A1B2-E9890D8A47DD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A212B9B-7EF1-4B55-9B3D-6FEB6929C665}" type="pres">
      <dgm:prSet presAssocID="{89EB9194-B3B4-45C4-A1B2-E9890D8A47DD}" presName="parentText" presStyleLbl="node1" presStyleIdx="1" presStyleCnt="5" custScaleX="142857" custScaleY="1185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321D4-CF36-46B8-A6B6-C2D4B02474C3}" type="pres">
      <dgm:prSet presAssocID="{89EB9194-B3B4-45C4-A1B2-E9890D8A47DD}" presName="negativeSpace" presStyleCnt="0"/>
      <dgm:spPr/>
    </dgm:pt>
    <dgm:pt modelId="{875DDB43-501F-4FC9-AACF-9E9B35A1F34F}" type="pres">
      <dgm:prSet presAssocID="{89EB9194-B3B4-45C4-A1B2-E9890D8A47DD}" presName="childText" presStyleLbl="conFgAcc1" presStyleIdx="1" presStyleCnt="5">
        <dgm:presLayoutVars>
          <dgm:bulletEnabled val="1"/>
        </dgm:presLayoutVars>
      </dgm:prSet>
      <dgm:spPr/>
    </dgm:pt>
    <dgm:pt modelId="{C147DA84-3180-4BC3-B822-736C8EA9966C}" type="pres">
      <dgm:prSet presAssocID="{0DE8642C-2E10-4BA6-BC1E-BFCF5850AF08}" presName="spaceBetweenRectangles" presStyleCnt="0"/>
      <dgm:spPr/>
    </dgm:pt>
    <dgm:pt modelId="{DEB542A8-B53B-4166-BC99-078A5D99538F}" type="pres">
      <dgm:prSet presAssocID="{78B271CE-3C93-4EC0-B371-0F7EA0ADAACC}" presName="parentLin" presStyleCnt="0"/>
      <dgm:spPr/>
    </dgm:pt>
    <dgm:pt modelId="{562AB6FB-83AD-4781-B51F-50941D2ECCB1}" type="pres">
      <dgm:prSet presAssocID="{78B271CE-3C93-4EC0-B371-0F7EA0ADAACC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FA2FE20-CDBC-4815-9D09-9DEF680D2B2E}" type="pres">
      <dgm:prSet presAssocID="{78B271CE-3C93-4EC0-B371-0F7EA0ADAACC}" presName="parentText" presStyleLbl="node1" presStyleIdx="2" presStyleCnt="5" custScaleX="142857" custScaleY="196185" custLinFactNeighborX="16167" custLinFactNeighborY="-10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0D683-D686-4AE9-9018-039BC912BE25}" type="pres">
      <dgm:prSet presAssocID="{78B271CE-3C93-4EC0-B371-0F7EA0ADAACC}" presName="negativeSpace" presStyleCnt="0"/>
      <dgm:spPr/>
    </dgm:pt>
    <dgm:pt modelId="{C224B464-20F4-4255-B2B8-86BAED5C5C77}" type="pres">
      <dgm:prSet presAssocID="{78B271CE-3C93-4EC0-B371-0F7EA0ADAACC}" presName="childText" presStyleLbl="conFgAcc1" presStyleIdx="2" presStyleCnt="5" custLinFactNeighborX="18803" custLinFactNeighborY="22585">
        <dgm:presLayoutVars>
          <dgm:bulletEnabled val="1"/>
        </dgm:presLayoutVars>
      </dgm:prSet>
      <dgm:spPr/>
    </dgm:pt>
    <dgm:pt modelId="{93996D15-AB96-43B7-9CDC-1C55EF482285}" type="pres">
      <dgm:prSet presAssocID="{C9EF3349-6DCE-431E-9381-D196CB4EFA5D}" presName="spaceBetweenRectangles" presStyleCnt="0"/>
      <dgm:spPr/>
    </dgm:pt>
    <dgm:pt modelId="{9A398766-CB45-4B97-A8E7-DFA6748469A5}" type="pres">
      <dgm:prSet presAssocID="{C342DF87-B24F-4B15-A9B5-E60F63C15DF2}" presName="parentLin" presStyleCnt="0"/>
      <dgm:spPr/>
    </dgm:pt>
    <dgm:pt modelId="{FF089EAA-4E88-4F24-A2C4-20E0F7DB6C39}" type="pres">
      <dgm:prSet presAssocID="{C342DF87-B24F-4B15-A9B5-E60F63C15DF2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054D9DE5-62D8-4E02-8E3F-4293388E67D2}" type="pres">
      <dgm:prSet presAssocID="{C342DF87-B24F-4B15-A9B5-E60F63C15DF2}" presName="parentText" presStyleLbl="node1" presStyleIdx="3" presStyleCnt="5" custScaleX="142857" custScaleY="1105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DFBB2-7FC6-455D-A8EA-3ACDDA47F41F}" type="pres">
      <dgm:prSet presAssocID="{C342DF87-B24F-4B15-A9B5-E60F63C15DF2}" presName="negativeSpace" presStyleCnt="0"/>
      <dgm:spPr/>
    </dgm:pt>
    <dgm:pt modelId="{4FA02D4B-4F83-40CC-9795-1295AF7FF204}" type="pres">
      <dgm:prSet presAssocID="{C342DF87-B24F-4B15-A9B5-E60F63C15DF2}" presName="childText" presStyleLbl="conFgAcc1" presStyleIdx="3" presStyleCnt="5">
        <dgm:presLayoutVars>
          <dgm:bulletEnabled val="1"/>
        </dgm:presLayoutVars>
      </dgm:prSet>
      <dgm:spPr/>
    </dgm:pt>
    <dgm:pt modelId="{5625FC1B-48D9-4D01-B00F-9A44B246DA1A}" type="pres">
      <dgm:prSet presAssocID="{8C3167C8-1402-4FD8-B0B8-FC4C88542207}" presName="spaceBetweenRectangles" presStyleCnt="0"/>
      <dgm:spPr/>
    </dgm:pt>
    <dgm:pt modelId="{A1FAD3A9-02B5-4E9E-B7B6-DC6EABC1D414}" type="pres">
      <dgm:prSet presAssocID="{160E5A36-C8D3-452E-BE1C-A7EE73AA8A2F}" presName="parentLin" presStyleCnt="0"/>
      <dgm:spPr/>
    </dgm:pt>
    <dgm:pt modelId="{00DA9E33-5B37-4054-910F-9A87961E9057}" type="pres">
      <dgm:prSet presAssocID="{160E5A36-C8D3-452E-BE1C-A7EE73AA8A2F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0DBB6C0-A183-4474-95C5-5A1841D506FB}" type="pres">
      <dgm:prSet presAssocID="{160E5A36-C8D3-452E-BE1C-A7EE73AA8A2F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CB852-6B9A-4C2A-8091-FBBCADE0FB5A}" type="pres">
      <dgm:prSet presAssocID="{160E5A36-C8D3-452E-BE1C-A7EE73AA8A2F}" presName="negativeSpace" presStyleCnt="0"/>
      <dgm:spPr/>
    </dgm:pt>
    <dgm:pt modelId="{D5A6BE21-1210-4F12-97EE-72ECF94FDF73}" type="pres">
      <dgm:prSet presAssocID="{160E5A36-C8D3-452E-BE1C-A7EE73AA8A2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DE595CCB-A456-4824-A20A-0C63CD21B547}" srcId="{B1077E50-5550-4FEA-AD64-68AABDBE1AFF}" destId="{89EB9194-B3B4-45C4-A1B2-E9890D8A47DD}" srcOrd="1" destOrd="0" parTransId="{125755BE-6E25-4CE7-AA16-23580B6F8991}" sibTransId="{0DE8642C-2E10-4BA6-BC1E-BFCF5850AF08}"/>
    <dgm:cxn modelId="{D1DBA796-E110-402D-946B-5E7EA3B46182}" type="presOf" srcId="{CFBD704E-0500-4027-BB17-2937B404BCA1}" destId="{EDF327E2-63FA-4885-B530-35350E0F6E8D}" srcOrd="0" destOrd="0" presId="urn:microsoft.com/office/officeart/2005/8/layout/list1"/>
    <dgm:cxn modelId="{E244811B-09A1-4573-BD16-291B4046DD27}" type="presOf" srcId="{160E5A36-C8D3-452E-BE1C-A7EE73AA8A2F}" destId="{00DA9E33-5B37-4054-910F-9A87961E9057}" srcOrd="0" destOrd="0" presId="urn:microsoft.com/office/officeart/2005/8/layout/list1"/>
    <dgm:cxn modelId="{4AABDEA8-EFAE-44C7-BDE1-4AF4F97E748B}" srcId="{B1077E50-5550-4FEA-AD64-68AABDBE1AFF}" destId="{CFBD704E-0500-4027-BB17-2937B404BCA1}" srcOrd="0" destOrd="0" parTransId="{6D7EADF7-D1B9-466E-B99A-F3E91DD7FFD7}" sibTransId="{6541C108-32C3-48E5-9974-3D0BD681D08C}"/>
    <dgm:cxn modelId="{FDDA32BC-7E17-4F81-8DB2-418C0BB0A5CE}" srcId="{B1077E50-5550-4FEA-AD64-68AABDBE1AFF}" destId="{C342DF87-B24F-4B15-A9B5-E60F63C15DF2}" srcOrd="3" destOrd="0" parTransId="{5CC7FEF1-0813-4AA7-9AB1-19505DD17DB7}" sibTransId="{8C3167C8-1402-4FD8-B0B8-FC4C88542207}"/>
    <dgm:cxn modelId="{B9BA8297-EC3E-4508-9119-89A7F0A4C047}" type="presOf" srcId="{C342DF87-B24F-4B15-A9B5-E60F63C15DF2}" destId="{054D9DE5-62D8-4E02-8E3F-4293388E67D2}" srcOrd="1" destOrd="0" presId="urn:microsoft.com/office/officeart/2005/8/layout/list1"/>
    <dgm:cxn modelId="{9A4D32AD-4E7B-48DB-AD12-4DD50548D96C}" type="presOf" srcId="{78B271CE-3C93-4EC0-B371-0F7EA0ADAACC}" destId="{7FA2FE20-CDBC-4815-9D09-9DEF680D2B2E}" srcOrd="1" destOrd="0" presId="urn:microsoft.com/office/officeart/2005/8/layout/list1"/>
    <dgm:cxn modelId="{2E34034B-2639-486A-B787-5C5C0C43E846}" srcId="{B1077E50-5550-4FEA-AD64-68AABDBE1AFF}" destId="{78B271CE-3C93-4EC0-B371-0F7EA0ADAACC}" srcOrd="2" destOrd="0" parTransId="{C4C25150-ED9D-41A1-BAE6-B14679A83F14}" sibTransId="{C9EF3349-6DCE-431E-9381-D196CB4EFA5D}"/>
    <dgm:cxn modelId="{4693D60D-F174-4198-969D-BAA41485FCFE}" type="presOf" srcId="{B1077E50-5550-4FEA-AD64-68AABDBE1AFF}" destId="{70AA7CF3-F6D1-4B4D-82E2-46F9613B4C47}" srcOrd="0" destOrd="0" presId="urn:microsoft.com/office/officeart/2005/8/layout/list1"/>
    <dgm:cxn modelId="{6522E36D-4092-4068-AD45-3D384A1E524F}" type="presOf" srcId="{CFBD704E-0500-4027-BB17-2937B404BCA1}" destId="{5CC34DDB-9693-4CA4-A923-D426077F3EA6}" srcOrd="1" destOrd="0" presId="urn:microsoft.com/office/officeart/2005/8/layout/list1"/>
    <dgm:cxn modelId="{AA2E1AE2-A510-4B2A-962A-77F58E93E7CF}" type="presOf" srcId="{89EB9194-B3B4-45C4-A1B2-E9890D8A47DD}" destId="{E634604E-BE5B-43AE-BF19-B11B74E73D48}" srcOrd="0" destOrd="0" presId="urn:microsoft.com/office/officeart/2005/8/layout/list1"/>
    <dgm:cxn modelId="{C022C635-B854-444B-821B-96273D860407}" srcId="{B1077E50-5550-4FEA-AD64-68AABDBE1AFF}" destId="{160E5A36-C8D3-452E-BE1C-A7EE73AA8A2F}" srcOrd="4" destOrd="0" parTransId="{D3B00CC9-57FC-47EA-8850-C1C6B29E7442}" sibTransId="{8E34D9E5-FC29-447E-8A04-55C1A2CD1A68}"/>
    <dgm:cxn modelId="{0AF94379-FF90-4F0F-8B9C-201ED85997B0}" type="presOf" srcId="{160E5A36-C8D3-452E-BE1C-A7EE73AA8A2F}" destId="{90DBB6C0-A183-4474-95C5-5A1841D506FB}" srcOrd="1" destOrd="0" presId="urn:microsoft.com/office/officeart/2005/8/layout/list1"/>
    <dgm:cxn modelId="{63CA1B43-C888-443C-8382-C7C1F4003156}" type="presOf" srcId="{78B271CE-3C93-4EC0-B371-0F7EA0ADAACC}" destId="{562AB6FB-83AD-4781-B51F-50941D2ECCB1}" srcOrd="0" destOrd="0" presId="urn:microsoft.com/office/officeart/2005/8/layout/list1"/>
    <dgm:cxn modelId="{E2B9768C-D6FB-4164-99F1-988A871438EE}" type="presOf" srcId="{C342DF87-B24F-4B15-A9B5-E60F63C15DF2}" destId="{FF089EAA-4E88-4F24-A2C4-20E0F7DB6C39}" srcOrd="0" destOrd="0" presId="urn:microsoft.com/office/officeart/2005/8/layout/list1"/>
    <dgm:cxn modelId="{AD32711B-DD5B-4E02-924A-B31F34040EAC}" type="presOf" srcId="{89EB9194-B3B4-45C4-A1B2-E9890D8A47DD}" destId="{CA212B9B-7EF1-4B55-9B3D-6FEB6929C665}" srcOrd="1" destOrd="0" presId="urn:microsoft.com/office/officeart/2005/8/layout/list1"/>
    <dgm:cxn modelId="{B2429F1A-E73D-40A0-B207-1DC2775E38D4}" type="presParOf" srcId="{70AA7CF3-F6D1-4B4D-82E2-46F9613B4C47}" destId="{AD36F8A7-75AB-4037-8775-108897A71921}" srcOrd="0" destOrd="0" presId="urn:microsoft.com/office/officeart/2005/8/layout/list1"/>
    <dgm:cxn modelId="{C2A28EBF-AB9D-476A-9AB7-91590EAF84DD}" type="presParOf" srcId="{AD36F8A7-75AB-4037-8775-108897A71921}" destId="{EDF327E2-63FA-4885-B530-35350E0F6E8D}" srcOrd="0" destOrd="0" presId="urn:microsoft.com/office/officeart/2005/8/layout/list1"/>
    <dgm:cxn modelId="{005268BB-BBBC-422B-B071-EC752F08E076}" type="presParOf" srcId="{AD36F8A7-75AB-4037-8775-108897A71921}" destId="{5CC34DDB-9693-4CA4-A923-D426077F3EA6}" srcOrd="1" destOrd="0" presId="urn:microsoft.com/office/officeart/2005/8/layout/list1"/>
    <dgm:cxn modelId="{6861210D-FEDF-4B1F-9F91-C4A099E6FDC1}" type="presParOf" srcId="{70AA7CF3-F6D1-4B4D-82E2-46F9613B4C47}" destId="{3D26B18A-BE59-4531-BCC7-956C6A617C6E}" srcOrd="1" destOrd="0" presId="urn:microsoft.com/office/officeart/2005/8/layout/list1"/>
    <dgm:cxn modelId="{5BB9E5AA-CE99-416B-9E2C-11B036E81D41}" type="presParOf" srcId="{70AA7CF3-F6D1-4B4D-82E2-46F9613B4C47}" destId="{841CE3A0-EA78-44C8-A3E7-6B0F90630D67}" srcOrd="2" destOrd="0" presId="urn:microsoft.com/office/officeart/2005/8/layout/list1"/>
    <dgm:cxn modelId="{EEC1B8E9-C4AE-4706-8FCA-A229D5E5E727}" type="presParOf" srcId="{70AA7CF3-F6D1-4B4D-82E2-46F9613B4C47}" destId="{C3A1668B-A40E-4924-9369-34030D394A81}" srcOrd="3" destOrd="0" presId="urn:microsoft.com/office/officeart/2005/8/layout/list1"/>
    <dgm:cxn modelId="{BA51A3A1-4975-420A-85AD-286B2340C40F}" type="presParOf" srcId="{70AA7CF3-F6D1-4B4D-82E2-46F9613B4C47}" destId="{3E60F70F-E906-4A8B-8638-B0D094EFA7B0}" srcOrd="4" destOrd="0" presId="urn:microsoft.com/office/officeart/2005/8/layout/list1"/>
    <dgm:cxn modelId="{F9B8DFFA-1FDA-4D1B-B751-26E0B59D46A9}" type="presParOf" srcId="{3E60F70F-E906-4A8B-8638-B0D094EFA7B0}" destId="{E634604E-BE5B-43AE-BF19-B11B74E73D48}" srcOrd="0" destOrd="0" presId="urn:microsoft.com/office/officeart/2005/8/layout/list1"/>
    <dgm:cxn modelId="{1ABDBFB9-C1B4-4B95-9638-46945A472D09}" type="presParOf" srcId="{3E60F70F-E906-4A8B-8638-B0D094EFA7B0}" destId="{CA212B9B-7EF1-4B55-9B3D-6FEB6929C665}" srcOrd="1" destOrd="0" presId="urn:microsoft.com/office/officeart/2005/8/layout/list1"/>
    <dgm:cxn modelId="{6B18546A-A237-45F5-ACD0-5C2298D58CD0}" type="presParOf" srcId="{70AA7CF3-F6D1-4B4D-82E2-46F9613B4C47}" destId="{095321D4-CF36-46B8-A6B6-C2D4B02474C3}" srcOrd="5" destOrd="0" presId="urn:microsoft.com/office/officeart/2005/8/layout/list1"/>
    <dgm:cxn modelId="{45E2B925-0E62-4D06-A0C0-802849A3BE34}" type="presParOf" srcId="{70AA7CF3-F6D1-4B4D-82E2-46F9613B4C47}" destId="{875DDB43-501F-4FC9-AACF-9E9B35A1F34F}" srcOrd="6" destOrd="0" presId="urn:microsoft.com/office/officeart/2005/8/layout/list1"/>
    <dgm:cxn modelId="{2D636DEA-2918-4095-BA54-4D052C596BBD}" type="presParOf" srcId="{70AA7CF3-F6D1-4B4D-82E2-46F9613B4C47}" destId="{C147DA84-3180-4BC3-B822-736C8EA9966C}" srcOrd="7" destOrd="0" presId="urn:microsoft.com/office/officeart/2005/8/layout/list1"/>
    <dgm:cxn modelId="{05B11F3F-3908-4DFA-9023-A7E509CAD7B4}" type="presParOf" srcId="{70AA7CF3-F6D1-4B4D-82E2-46F9613B4C47}" destId="{DEB542A8-B53B-4166-BC99-078A5D99538F}" srcOrd="8" destOrd="0" presId="urn:microsoft.com/office/officeart/2005/8/layout/list1"/>
    <dgm:cxn modelId="{36F1EDCC-8667-4853-BF40-735F79C7103E}" type="presParOf" srcId="{DEB542A8-B53B-4166-BC99-078A5D99538F}" destId="{562AB6FB-83AD-4781-B51F-50941D2ECCB1}" srcOrd="0" destOrd="0" presId="urn:microsoft.com/office/officeart/2005/8/layout/list1"/>
    <dgm:cxn modelId="{6307B3C4-CDB1-4748-9117-6C375F8495DB}" type="presParOf" srcId="{DEB542A8-B53B-4166-BC99-078A5D99538F}" destId="{7FA2FE20-CDBC-4815-9D09-9DEF680D2B2E}" srcOrd="1" destOrd="0" presId="urn:microsoft.com/office/officeart/2005/8/layout/list1"/>
    <dgm:cxn modelId="{D04AC2EA-1172-4C2D-9808-F210EFBFBB8A}" type="presParOf" srcId="{70AA7CF3-F6D1-4B4D-82E2-46F9613B4C47}" destId="{1EA0D683-D686-4AE9-9018-039BC912BE25}" srcOrd="9" destOrd="0" presId="urn:microsoft.com/office/officeart/2005/8/layout/list1"/>
    <dgm:cxn modelId="{61323424-3CC1-47CE-9B2F-9740EB9E2874}" type="presParOf" srcId="{70AA7CF3-F6D1-4B4D-82E2-46F9613B4C47}" destId="{C224B464-20F4-4255-B2B8-86BAED5C5C77}" srcOrd="10" destOrd="0" presId="urn:microsoft.com/office/officeart/2005/8/layout/list1"/>
    <dgm:cxn modelId="{32ED9EB8-4EC7-41DC-9FC2-807FE2947474}" type="presParOf" srcId="{70AA7CF3-F6D1-4B4D-82E2-46F9613B4C47}" destId="{93996D15-AB96-43B7-9CDC-1C55EF482285}" srcOrd="11" destOrd="0" presId="urn:microsoft.com/office/officeart/2005/8/layout/list1"/>
    <dgm:cxn modelId="{6A100147-B1CF-4B46-85DB-AD9CCCACEC68}" type="presParOf" srcId="{70AA7CF3-F6D1-4B4D-82E2-46F9613B4C47}" destId="{9A398766-CB45-4B97-A8E7-DFA6748469A5}" srcOrd="12" destOrd="0" presId="urn:microsoft.com/office/officeart/2005/8/layout/list1"/>
    <dgm:cxn modelId="{3B4EF031-35E2-48C0-BAB5-3C64ED368684}" type="presParOf" srcId="{9A398766-CB45-4B97-A8E7-DFA6748469A5}" destId="{FF089EAA-4E88-4F24-A2C4-20E0F7DB6C39}" srcOrd="0" destOrd="0" presId="urn:microsoft.com/office/officeart/2005/8/layout/list1"/>
    <dgm:cxn modelId="{C9C8B5DF-BBE7-4E0B-9F3F-886965173B8A}" type="presParOf" srcId="{9A398766-CB45-4B97-A8E7-DFA6748469A5}" destId="{054D9DE5-62D8-4E02-8E3F-4293388E67D2}" srcOrd="1" destOrd="0" presId="urn:microsoft.com/office/officeart/2005/8/layout/list1"/>
    <dgm:cxn modelId="{98605CDB-A637-451A-87BA-5DEE555B8E06}" type="presParOf" srcId="{70AA7CF3-F6D1-4B4D-82E2-46F9613B4C47}" destId="{FFFDFBB2-7FC6-455D-A8EA-3ACDDA47F41F}" srcOrd="13" destOrd="0" presId="urn:microsoft.com/office/officeart/2005/8/layout/list1"/>
    <dgm:cxn modelId="{C1D7A81D-6DAD-4572-9559-C3C503111F6E}" type="presParOf" srcId="{70AA7CF3-F6D1-4B4D-82E2-46F9613B4C47}" destId="{4FA02D4B-4F83-40CC-9795-1295AF7FF204}" srcOrd="14" destOrd="0" presId="urn:microsoft.com/office/officeart/2005/8/layout/list1"/>
    <dgm:cxn modelId="{89A715D4-A304-4AEA-96CA-15EE01B939CA}" type="presParOf" srcId="{70AA7CF3-F6D1-4B4D-82E2-46F9613B4C47}" destId="{5625FC1B-48D9-4D01-B00F-9A44B246DA1A}" srcOrd="15" destOrd="0" presId="urn:microsoft.com/office/officeart/2005/8/layout/list1"/>
    <dgm:cxn modelId="{F149CFDA-2D42-4400-A7E0-560F963009E1}" type="presParOf" srcId="{70AA7CF3-F6D1-4B4D-82E2-46F9613B4C47}" destId="{A1FAD3A9-02B5-4E9E-B7B6-DC6EABC1D414}" srcOrd="16" destOrd="0" presId="urn:microsoft.com/office/officeart/2005/8/layout/list1"/>
    <dgm:cxn modelId="{91BF2316-619C-4688-AB67-6CD9D66D242D}" type="presParOf" srcId="{A1FAD3A9-02B5-4E9E-B7B6-DC6EABC1D414}" destId="{00DA9E33-5B37-4054-910F-9A87961E9057}" srcOrd="0" destOrd="0" presId="urn:microsoft.com/office/officeart/2005/8/layout/list1"/>
    <dgm:cxn modelId="{1A065DAB-2BE1-4EB0-8B2F-DCFA48E7BD1D}" type="presParOf" srcId="{A1FAD3A9-02B5-4E9E-B7B6-DC6EABC1D414}" destId="{90DBB6C0-A183-4474-95C5-5A1841D506FB}" srcOrd="1" destOrd="0" presId="urn:microsoft.com/office/officeart/2005/8/layout/list1"/>
    <dgm:cxn modelId="{AF59EDAE-71B9-4FAC-B7A0-06B01C8237A4}" type="presParOf" srcId="{70AA7CF3-F6D1-4B4D-82E2-46F9613B4C47}" destId="{74ACB852-6B9A-4C2A-8091-FBBCADE0FB5A}" srcOrd="17" destOrd="0" presId="urn:microsoft.com/office/officeart/2005/8/layout/list1"/>
    <dgm:cxn modelId="{2DA2CF5F-FB20-4179-ACDF-6EC7D644472D}" type="presParOf" srcId="{70AA7CF3-F6D1-4B4D-82E2-46F9613B4C47}" destId="{D5A6BE21-1210-4F12-97EE-72ECF94FDF7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CE3A0-EA78-44C8-A3E7-6B0F90630D67}">
      <dsp:nvSpPr>
        <dsp:cNvPr id="0" name=""/>
        <dsp:cNvSpPr/>
      </dsp:nvSpPr>
      <dsp:spPr>
        <a:xfrm>
          <a:off x="0" y="366603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C34DDB-9693-4CA4-A923-D426077F3EA6}">
      <dsp:nvSpPr>
        <dsp:cNvPr id="0" name=""/>
        <dsp:cNvSpPr/>
      </dsp:nvSpPr>
      <dsp:spPr>
        <a:xfrm>
          <a:off x="401089" y="100923"/>
          <a:ext cx="8021781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1. Недостаточная система навигации для самостоятельного поиска литературы в фонде библиотеки </a:t>
          </a:r>
        </a:p>
      </dsp:txBody>
      <dsp:txXfrm>
        <a:off x="427028" y="126862"/>
        <a:ext cx="7969903" cy="479482"/>
      </dsp:txXfrm>
    </dsp:sp>
    <dsp:sp modelId="{875DDB43-501F-4FC9-AACF-9E9B35A1F34F}">
      <dsp:nvSpPr>
        <dsp:cNvPr id="0" name=""/>
        <dsp:cNvSpPr/>
      </dsp:nvSpPr>
      <dsp:spPr>
        <a:xfrm>
          <a:off x="0" y="1680515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212B9B-7EF1-4B55-9B3D-6FEB6929C665}">
      <dsp:nvSpPr>
        <dsp:cNvPr id="0" name=""/>
        <dsp:cNvSpPr/>
      </dsp:nvSpPr>
      <dsp:spPr>
        <a:xfrm>
          <a:off x="401089" y="917403"/>
          <a:ext cx="8021781" cy="102879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2. Возможное длительное время ожидания обслуживания читателями библиотеки из-за специфики организации учебного процесса (возможность взять литературу только во время перемены)  </a:t>
          </a:r>
        </a:p>
      </dsp:txBody>
      <dsp:txXfrm>
        <a:off x="451310" y="967624"/>
        <a:ext cx="7921339" cy="928350"/>
      </dsp:txXfrm>
    </dsp:sp>
    <dsp:sp modelId="{C224B464-20F4-4255-B2B8-86BAED5C5C77}">
      <dsp:nvSpPr>
        <dsp:cNvPr id="0" name=""/>
        <dsp:cNvSpPr/>
      </dsp:nvSpPr>
      <dsp:spPr>
        <a:xfrm>
          <a:off x="0" y="2727337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A2FE20-CDBC-4815-9D09-9DEF680D2B2E}">
      <dsp:nvSpPr>
        <dsp:cNvPr id="0" name=""/>
        <dsp:cNvSpPr/>
      </dsp:nvSpPr>
      <dsp:spPr>
        <a:xfrm>
          <a:off x="401089" y="2231315"/>
          <a:ext cx="8021781" cy="7397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3. Затраты времени на поиск формуляров пользователей библиотеки из-за расстановки перерегистрированных и незарегистрированных читателей школьной библиотеки</a:t>
          </a:r>
        </a:p>
      </dsp:txBody>
      <dsp:txXfrm>
        <a:off x="437201" y="2267427"/>
        <a:ext cx="7949557" cy="667524"/>
      </dsp:txXfrm>
    </dsp:sp>
    <dsp:sp modelId="{4FA02D4B-4F83-40CC-9795-1295AF7FF204}">
      <dsp:nvSpPr>
        <dsp:cNvPr id="0" name=""/>
        <dsp:cNvSpPr/>
      </dsp:nvSpPr>
      <dsp:spPr>
        <a:xfrm>
          <a:off x="0" y="3885580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4D9DE5-62D8-4E02-8E3F-4293388E67D2}">
      <dsp:nvSpPr>
        <dsp:cNvPr id="0" name=""/>
        <dsp:cNvSpPr/>
      </dsp:nvSpPr>
      <dsp:spPr>
        <a:xfrm>
          <a:off x="401089" y="3256184"/>
          <a:ext cx="8021781" cy="8950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4. Затраты времени на перерегистрацию или проверку задолженности при большом числе посещений за ограниченное количество времени </a:t>
          </a:r>
        </a:p>
      </dsp:txBody>
      <dsp:txXfrm>
        <a:off x="444783" y="3299878"/>
        <a:ext cx="7934393" cy="807687"/>
      </dsp:txXfrm>
    </dsp:sp>
    <dsp:sp modelId="{D5A6BE21-1210-4F12-97EE-72ECF94FDF73}">
      <dsp:nvSpPr>
        <dsp:cNvPr id="0" name=""/>
        <dsp:cNvSpPr/>
      </dsp:nvSpPr>
      <dsp:spPr>
        <a:xfrm>
          <a:off x="0" y="4702060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DBB6C0-A183-4474-95C5-5A1841D506FB}">
      <dsp:nvSpPr>
        <dsp:cNvPr id="0" name=""/>
        <dsp:cNvSpPr/>
      </dsp:nvSpPr>
      <dsp:spPr>
        <a:xfrm>
          <a:off x="401089" y="4436380"/>
          <a:ext cx="8021781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5. Нерациональное использование площади библиотеки закрытого фонда</a:t>
          </a:r>
        </a:p>
      </dsp:txBody>
      <dsp:txXfrm>
        <a:off x="427028" y="4462319"/>
        <a:ext cx="7969903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88F3C-3F6E-46D4-9F70-5683AD324D0A}">
      <dsp:nvSpPr>
        <dsp:cNvPr id="0" name=""/>
        <dsp:cNvSpPr/>
      </dsp:nvSpPr>
      <dsp:spPr>
        <a:xfrm>
          <a:off x="1608178" y="0"/>
          <a:ext cx="1608178" cy="1709448"/>
        </a:xfrm>
        <a:prstGeom prst="trapezoid">
          <a:avLst>
            <a:gd name="adj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accent2">
                  <a:lumMod val="75000"/>
                </a:schemeClr>
              </a:solidFill>
            </a:rPr>
            <a:t>Федеральный уровень</a:t>
          </a:r>
        </a:p>
      </dsp:txBody>
      <dsp:txXfrm>
        <a:off x="1608178" y="0"/>
        <a:ext cx="1608178" cy="1709448"/>
      </dsp:txXfrm>
    </dsp:sp>
    <dsp:sp modelId="{0A86AD30-4847-4170-92B4-2165A2789AF6}">
      <dsp:nvSpPr>
        <dsp:cNvPr id="0" name=""/>
        <dsp:cNvSpPr/>
      </dsp:nvSpPr>
      <dsp:spPr>
        <a:xfrm>
          <a:off x="804089" y="1709448"/>
          <a:ext cx="3216357" cy="1709448"/>
        </a:xfrm>
        <a:prstGeom prst="trapezoid">
          <a:avLst>
            <a:gd name="adj" fmla="val 4703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>
              <a:solidFill>
                <a:schemeClr val="accent2">
                  <a:lumMod val="75000"/>
                </a:schemeClr>
              </a:solidFill>
            </a:rPr>
            <a:t>Региональный уровень</a:t>
          </a:r>
          <a:endParaRPr lang="ru-RU" sz="18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1366951" y="1709448"/>
        <a:ext cx="2090632" cy="1709448"/>
      </dsp:txXfrm>
    </dsp:sp>
    <dsp:sp modelId="{7128A46E-4D9D-4417-8777-E4E89F81EFF1}">
      <dsp:nvSpPr>
        <dsp:cNvPr id="0" name=""/>
        <dsp:cNvSpPr/>
      </dsp:nvSpPr>
      <dsp:spPr>
        <a:xfrm>
          <a:off x="0" y="3381971"/>
          <a:ext cx="4824536" cy="1709448"/>
        </a:xfrm>
        <a:prstGeom prst="trapezoid">
          <a:avLst>
            <a:gd name="adj" fmla="val 4703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>
              <a:solidFill>
                <a:schemeClr val="accent2">
                  <a:lumMod val="75000"/>
                </a:schemeClr>
              </a:solidFill>
            </a:rPr>
            <a:t>Уровень организации</a:t>
          </a:r>
        </a:p>
      </dsp:txBody>
      <dsp:txXfrm>
        <a:off x="844293" y="3381971"/>
        <a:ext cx="3135948" cy="17094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CE3A0-EA78-44C8-A3E7-6B0F90630D67}">
      <dsp:nvSpPr>
        <dsp:cNvPr id="0" name=""/>
        <dsp:cNvSpPr/>
      </dsp:nvSpPr>
      <dsp:spPr>
        <a:xfrm>
          <a:off x="0" y="839763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CC34DDB-9693-4CA4-A923-D426077F3EA6}">
      <dsp:nvSpPr>
        <dsp:cNvPr id="0" name=""/>
        <dsp:cNvSpPr/>
      </dsp:nvSpPr>
      <dsp:spPr>
        <a:xfrm>
          <a:off x="401089" y="31479"/>
          <a:ext cx="8021781" cy="107396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1. Создание системы навигации для самостоятельного поиска литературы в фонде библиотеки: оформление торцевых указателей поиска на стеллажах и подвесных  путеводителей</a:t>
          </a:r>
          <a:r>
            <a:rPr lang="ru-RU" sz="1600" kern="1200" baseline="0" dirty="0"/>
            <a:t> по открытому фонду.</a:t>
          </a:r>
          <a:endParaRPr lang="ru-RU" sz="1600" kern="1200" dirty="0"/>
        </a:p>
      </dsp:txBody>
      <dsp:txXfrm>
        <a:off x="453516" y="83906"/>
        <a:ext cx="7916927" cy="969109"/>
      </dsp:txXfrm>
    </dsp:sp>
    <dsp:sp modelId="{875DDB43-501F-4FC9-AACF-9E9B35A1F34F}">
      <dsp:nvSpPr>
        <dsp:cNvPr id="0" name=""/>
        <dsp:cNvSpPr/>
      </dsp:nvSpPr>
      <dsp:spPr>
        <a:xfrm>
          <a:off x="0" y="1755044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A212B9B-7EF1-4B55-9B3D-6FEB6929C665}">
      <dsp:nvSpPr>
        <dsp:cNvPr id="0" name=""/>
        <dsp:cNvSpPr/>
      </dsp:nvSpPr>
      <dsp:spPr>
        <a:xfrm>
          <a:off x="401089" y="1390563"/>
          <a:ext cx="8021781" cy="63016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/>
            <a:t>2. </a:t>
          </a:r>
          <a:r>
            <a:rPr lang="ru-RU" sz="1600" kern="1200" dirty="0"/>
            <a:t>Введение услуги «Отсроченная выдача». </a:t>
          </a:r>
        </a:p>
        <a:p>
          <a:pPr marL="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Быстрый самостоятельный поиск литературы на  абонементе библиотеки.</a:t>
          </a:r>
        </a:p>
      </dsp:txBody>
      <dsp:txXfrm>
        <a:off x="431851" y="1421325"/>
        <a:ext cx="7960257" cy="568637"/>
      </dsp:txXfrm>
    </dsp:sp>
    <dsp:sp modelId="{C224B464-20F4-4255-B2B8-86BAED5C5C77}">
      <dsp:nvSpPr>
        <dsp:cNvPr id="0" name=""/>
        <dsp:cNvSpPr/>
      </dsp:nvSpPr>
      <dsp:spPr>
        <a:xfrm>
          <a:off x="0" y="3104565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FA2FE20-CDBC-4815-9D09-9DEF680D2B2E}">
      <dsp:nvSpPr>
        <dsp:cNvPr id="0" name=""/>
        <dsp:cNvSpPr/>
      </dsp:nvSpPr>
      <dsp:spPr>
        <a:xfrm>
          <a:off x="403154" y="2300206"/>
          <a:ext cx="8021781" cy="10424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3. </a:t>
          </a:r>
          <a:r>
            <a:rPr lang="ru-RU" sz="1600" kern="1200" dirty="0"/>
            <a:t>Оформление новой системы хранения формуляров пользователей библиотеки и ее расстановка на абонементе (цветные разделители по параллелям), общая расстановка перерегистрированных и незарегистрированных читателей.</a:t>
          </a:r>
          <a:endParaRPr lang="ru-RU" sz="1800" kern="1200" dirty="0"/>
        </a:p>
      </dsp:txBody>
      <dsp:txXfrm>
        <a:off x="454042" y="2351094"/>
        <a:ext cx="7920005" cy="940672"/>
      </dsp:txXfrm>
    </dsp:sp>
    <dsp:sp modelId="{4FA02D4B-4F83-40CC-9795-1295AF7FF204}">
      <dsp:nvSpPr>
        <dsp:cNvPr id="0" name=""/>
        <dsp:cNvSpPr/>
      </dsp:nvSpPr>
      <dsp:spPr>
        <a:xfrm>
          <a:off x="0" y="3955024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4D9DE5-62D8-4E02-8E3F-4293388E67D2}">
      <dsp:nvSpPr>
        <dsp:cNvPr id="0" name=""/>
        <dsp:cNvSpPr/>
      </dsp:nvSpPr>
      <dsp:spPr>
        <a:xfrm>
          <a:off x="401089" y="3633413"/>
          <a:ext cx="8021781" cy="5872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4. </a:t>
          </a:r>
          <a:r>
            <a:rPr lang="ru-RU" sz="1600" kern="1200" dirty="0"/>
            <a:t>Алфавитная расстановка формуляров, маркировка</a:t>
          </a:r>
          <a:r>
            <a:rPr lang="ru-RU" sz="1600" kern="1200" baseline="0" dirty="0"/>
            <a:t> формуляров при предварительном обнаружении задолженности. </a:t>
          </a:r>
          <a:endParaRPr lang="ru-RU" sz="1600" kern="1200" dirty="0"/>
        </a:p>
      </dsp:txBody>
      <dsp:txXfrm>
        <a:off x="429758" y="3662082"/>
        <a:ext cx="7964443" cy="529952"/>
      </dsp:txXfrm>
    </dsp:sp>
    <dsp:sp modelId="{D5A6BE21-1210-4F12-97EE-72ECF94FDF73}">
      <dsp:nvSpPr>
        <dsp:cNvPr id="0" name=""/>
        <dsp:cNvSpPr/>
      </dsp:nvSpPr>
      <dsp:spPr>
        <a:xfrm>
          <a:off x="0" y="4771504"/>
          <a:ext cx="8424936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DBB6C0-A183-4474-95C5-5A1841D506FB}">
      <dsp:nvSpPr>
        <dsp:cNvPr id="0" name=""/>
        <dsp:cNvSpPr/>
      </dsp:nvSpPr>
      <dsp:spPr>
        <a:xfrm>
          <a:off x="401089" y="4505824"/>
          <a:ext cx="8021781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910" tIns="0" rIns="22291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5. </a:t>
          </a:r>
          <a:r>
            <a:rPr lang="ru-RU" sz="1600" kern="1200" dirty="0"/>
            <a:t>Зонирование открытого и закрытого фонда библиотеки по возрасту читателей и видам литературы </a:t>
          </a:r>
          <a:endParaRPr lang="ru-RU" sz="1800" kern="1200" dirty="0"/>
        </a:p>
      </dsp:txBody>
      <dsp:txXfrm>
        <a:off x="427028" y="4531763"/>
        <a:ext cx="7969903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0.42933</cdr:x>
      <cdr:y>0.2601</cdr:y>
    </cdr:from>
    <cdr:to>
      <cdr:x>0.73145</cdr:x>
      <cdr:y>0.2601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ECDD1C74-BCE0-4720-BB4D-1C776D0BAC74}"/>
            </a:ext>
          </a:extLst>
        </cdr:cNvPr>
        <cdr:cNvCxnSpPr/>
      </cdr:nvCxnSpPr>
      <cdr:spPr bwMode="auto">
        <a:xfrm xmlns:a="http://schemas.openxmlformats.org/drawingml/2006/main" flipH="1">
          <a:off x="1944216" y="720080"/>
          <a:ext cx="136814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headEnd type="none" w="med" len="med"/>
          <a:tailEnd type="none" w="med" len="med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0.69965</cdr:x>
      <cdr:y>0.28611</cdr:y>
    </cdr:from>
    <cdr:to>
      <cdr:x>0.72955</cdr:x>
      <cdr:y>0.59458</cdr:y>
    </cdr:to>
    <cdr:sp macro="" textlink="">
      <cdr:nvSpPr>
        <cdr:cNvPr id="11" name="Стрелка вниз 10"/>
        <cdr:cNvSpPr/>
      </cdr:nvSpPr>
      <cdr:spPr bwMode="auto">
        <a:xfrm xmlns:a="http://schemas.openxmlformats.org/drawingml/2006/main">
          <a:off x="3168352" y="792088"/>
          <a:ext cx="135401" cy="85400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0.06284</cdr:x>
      <cdr:y>0.04449</cdr:y>
    </cdr:from>
    <cdr:to>
      <cdr:x>1</cdr:x>
      <cdr:y>0.20233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xmlns="" id="{75E9C929-8A0B-41F5-9048-F10ADF9C6D6B}"/>
            </a:ext>
          </a:extLst>
        </cdr:cNvPr>
        <cdr:cNvSpPr/>
      </cdr:nvSpPr>
      <cdr:spPr bwMode="auto">
        <a:xfrm xmlns:a="http://schemas.openxmlformats.org/drawingml/2006/main">
          <a:off x="270393" y="93635"/>
          <a:ext cx="4032448" cy="332167"/>
        </a:xfrm>
        <a:prstGeom xmlns:a="http://schemas.openxmlformats.org/drawingml/2006/main" prst="rect">
          <a:avLst/>
        </a:prstGeom>
        <a:solidFill xmlns:a="http://schemas.openxmlformats.org/drawingml/2006/main">
          <a:srgbClr val="CDCDDA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r>
            <a:rPr lang="ru-RU" b="1" dirty="0"/>
            <a:t>Среднее время работы с одним читателем </a:t>
          </a:r>
        </a:p>
      </cdr:txBody>
    </cdr:sp>
  </cdr:relSizeAnchor>
  <cdr:relSizeAnchor xmlns:cdr="http://schemas.openxmlformats.org/drawingml/2006/chartDrawing">
    <cdr:from>
      <cdr:x>0.18408</cdr:x>
      <cdr:y>0.36313</cdr:y>
    </cdr:from>
    <cdr:to>
      <cdr:x>0.35143</cdr:x>
      <cdr:y>0.53422</cdr:y>
    </cdr:to>
    <cdr:sp macro="" textlink="">
      <cdr:nvSpPr>
        <cdr:cNvPr id="4" name="Прямоугольник 3">
          <a:extLst xmlns:a="http://schemas.openxmlformats.org/drawingml/2006/main">
            <a:ext uri="{FF2B5EF4-FFF2-40B4-BE49-F238E27FC236}">
              <a16:creationId xmlns:a16="http://schemas.microsoft.com/office/drawing/2014/main" xmlns="" id="{FC12AB86-C292-49D4-8A82-1CDA646384CF}"/>
            </a:ext>
          </a:extLst>
        </cdr:cNvPr>
        <cdr:cNvSpPr/>
      </cdr:nvSpPr>
      <cdr:spPr bwMode="auto">
        <a:xfrm xmlns:a="http://schemas.openxmlformats.org/drawingml/2006/main">
          <a:off x="792088" y="764215"/>
          <a:ext cx="720080" cy="360040"/>
        </a:xfrm>
        <a:prstGeom xmlns:a="http://schemas.openxmlformats.org/drawingml/2006/main" prst="rect">
          <a:avLst/>
        </a:prstGeom>
        <a:solidFill xmlns:a="http://schemas.openxmlformats.org/drawingml/2006/main">
          <a:srgbClr val="2D2D8A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pPr algn="ctr"/>
          <a:r>
            <a:rPr lang="ru-RU" sz="1600" b="1" dirty="0">
              <a:solidFill>
                <a:schemeClr val="bg1"/>
              </a:solidFill>
            </a:rPr>
            <a:t>238 с</a:t>
          </a:r>
        </a:p>
      </cdr:txBody>
    </cdr:sp>
  </cdr:relSizeAnchor>
  <cdr:relSizeAnchor xmlns:cdr="http://schemas.openxmlformats.org/drawingml/2006/chartDrawing">
    <cdr:from>
      <cdr:x>0.75307</cdr:x>
      <cdr:y>0.31898</cdr:y>
    </cdr:from>
    <cdr:to>
      <cdr:x>0.97063</cdr:x>
      <cdr:y>0.5</cdr:y>
    </cdr:to>
    <cdr:sp macro="" textlink="">
      <cdr:nvSpPr>
        <cdr:cNvPr id="6" name="Прямоугольник 5">
          <a:extLst xmlns:a="http://schemas.openxmlformats.org/drawingml/2006/main">
            <a:ext uri="{FF2B5EF4-FFF2-40B4-BE49-F238E27FC236}">
              <a16:creationId xmlns:a16="http://schemas.microsoft.com/office/drawing/2014/main" xmlns="" id="{BDB0C101-5D40-4849-85EA-1C258C060149}"/>
            </a:ext>
          </a:extLst>
        </cdr:cNvPr>
        <cdr:cNvSpPr/>
      </cdr:nvSpPr>
      <cdr:spPr bwMode="auto">
        <a:xfrm xmlns:a="http://schemas.openxmlformats.org/drawingml/2006/main">
          <a:off x="3240360" y="671301"/>
          <a:ext cx="936104" cy="380946"/>
        </a:xfrm>
        <a:prstGeom xmlns:a="http://schemas.openxmlformats.org/drawingml/2006/main" prst="rect">
          <a:avLst/>
        </a:prstGeom>
        <a:solidFill xmlns:a="http://schemas.openxmlformats.org/drawingml/2006/main">
          <a:srgbClr val="2D2D8A"/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>
              <a:solidFill>
                <a:schemeClr val="bg1"/>
              </a:solidFill>
            </a:rPr>
            <a:t>131 с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31564FD-EDA2-4CF7-B7C8-B139DEF369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90761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4" tIns="45807" rIns="91614" bIns="4580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789B97-B078-4C19-A9CB-8DDBE29C8B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45097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84784"/>
            <a:ext cx="8328047" cy="5144830"/>
          </a:xfrm>
          <a:prstGeom prst="rect">
            <a:avLst/>
          </a:prstGeom>
        </p:spPr>
      </p:pic>
      <p:pic>
        <p:nvPicPr>
          <p:cNvPr id="11" name="Picture 2" descr="D:\Work\Bachti\!!!ВНУТРЕННИЕ\декабрь\презентация\gerb_ob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619" y="121714"/>
            <a:ext cx="868070" cy="9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10007" y="1484784"/>
            <a:ext cx="7174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ru-RU" sz="6000" kern="1200" baseline="0" dirty="0">
                <a:solidFill>
                  <a:srgbClr val="3B4555"/>
                </a:solidFill>
                <a:latin typeface="Futura PT Medium" pitchFamily="34" charset="-52"/>
                <a:ea typeface="+mn-ea"/>
                <a:cs typeface="+mn-cs"/>
              </a:defRPr>
            </a:lvl1pPr>
          </a:lstStyle>
          <a:p>
            <a:pPr lvl="0" defTabSz="396000"/>
            <a:r>
              <a:rPr lang="ru-RU" dirty="0"/>
              <a:t>Название проекта</a:t>
            </a:r>
          </a:p>
        </p:txBody>
      </p:sp>
      <p:sp>
        <p:nvSpPr>
          <p:cNvPr id="16" name="Текст 2"/>
          <p:cNvSpPr>
            <a:spLocks noGrp="1"/>
          </p:cNvSpPr>
          <p:nvPr>
            <p:ph idx="1" hasCustomPrompt="1"/>
          </p:nvPr>
        </p:nvSpPr>
        <p:spPr>
          <a:xfrm>
            <a:off x="891105" y="3594393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ru-RU" sz="2400" dirty="0" smtClean="0">
                <a:solidFill>
                  <a:srgbClr val="3B4555"/>
                </a:solidFill>
                <a:latin typeface="Futura PT Book" pitchFamily="34" charset="-52"/>
              </a:defRPr>
            </a:lvl1pPr>
            <a:lvl2pPr>
              <a:defRPr lang="ru-RU" dirty="0" smtClean="0">
                <a:latin typeface="Arial" charset="0"/>
              </a:defRPr>
            </a:lvl2pPr>
            <a:lvl3pPr>
              <a:defRPr lang="ru-RU" dirty="0" smtClean="0">
                <a:latin typeface="Arial" charset="0"/>
              </a:defRPr>
            </a:lvl3pPr>
            <a:lvl4pPr>
              <a:defRPr lang="ru-RU" dirty="0" smtClean="0">
                <a:latin typeface="Arial" charset="0"/>
              </a:defRPr>
            </a:lvl4pPr>
            <a:lvl5pPr>
              <a:defRPr lang="ru-RU" dirty="0">
                <a:latin typeface="Arial" charset="0"/>
              </a:defRPr>
            </a:lvl5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/>
              <a:t>Автор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051720" y="121714"/>
            <a:ext cx="1008112" cy="1041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/>
              <a:t>Логотип ведомства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73778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5" name="Picture 2" descr="D:\Work\Bachti\!!!ВНУТРЕННИЕ\декабрь\презентация\фотозона размер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1649" y="121714"/>
            <a:ext cx="1176868" cy="93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72981" y="760348"/>
            <a:ext cx="3629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ru-RU" sz="3200" kern="1200" dirty="0">
                <a:solidFill>
                  <a:srgbClr val="3B4555"/>
                </a:solidFill>
                <a:latin typeface="Futura PT Medium" pitchFamily="34" charset="-52"/>
                <a:ea typeface="+mn-ea"/>
                <a:cs typeface="+mn-cs"/>
              </a:defRPr>
            </a:lvl1pPr>
          </a:lstStyle>
          <a:p>
            <a:r>
              <a:rPr lang="ru-RU" sz="3200" dirty="0">
                <a:solidFill>
                  <a:srgbClr val="3B4555"/>
                </a:solidFill>
                <a:latin typeface="Futura PT Medium" pitchFamily="34" charset="-52"/>
              </a:rPr>
              <a:t>Заголовок слайда</a:t>
            </a:r>
          </a:p>
        </p:txBody>
      </p:sp>
      <p:sp>
        <p:nvSpPr>
          <p:cNvPr id="13" name="Текст 2"/>
          <p:cNvSpPr>
            <a:spLocks noGrp="1"/>
          </p:cNvSpPr>
          <p:nvPr>
            <p:ph idx="1" hasCustomPrompt="1"/>
          </p:nvPr>
        </p:nvSpPr>
        <p:spPr>
          <a:xfrm>
            <a:off x="899592" y="1556792"/>
            <a:ext cx="7803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ru-RU" sz="2400" dirty="0" smtClean="0">
                <a:solidFill>
                  <a:srgbClr val="3B4555"/>
                </a:solidFill>
                <a:latin typeface="Futura PT Book" pitchFamily="34" charset="-52"/>
              </a:defRPr>
            </a:lvl1pPr>
            <a:lvl2pPr>
              <a:defRPr lang="ru-RU" dirty="0" smtClean="0">
                <a:latin typeface="Arial" charset="0"/>
              </a:defRPr>
            </a:lvl2pPr>
            <a:lvl3pPr>
              <a:defRPr lang="ru-RU" dirty="0" smtClean="0">
                <a:latin typeface="Arial" charset="0"/>
              </a:defRPr>
            </a:lvl3pPr>
            <a:lvl4pPr>
              <a:defRPr lang="ru-RU" dirty="0" smtClean="0">
                <a:latin typeface="Arial" charset="0"/>
              </a:defRPr>
            </a:lvl4pPr>
            <a:lvl5pPr>
              <a:defRPr lang="ru-RU" dirty="0">
                <a:latin typeface="Arial" charset="0"/>
              </a:defRPr>
            </a:lvl5pPr>
          </a:lstStyle>
          <a:p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Текст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r>
              <a:rPr lang="ru-RU" sz="2400" dirty="0">
                <a:solidFill>
                  <a:srgbClr val="3B4555"/>
                </a:solidFill>
                <a:latin typeface="Futura PT Book" pitchFamily="34" charset="-52"/>
              </a:rPr>
              <a:t> </a:t>
            </a:r>
            <a:r>
              <a:rPr lang="ru-RU" sz="2400" dirty="0" err="1">
                <a:solidFill>
                  <a:srgbClr val="3B4555"/>
                </a:solidFill>
                <a:latin typeface="Futura PT Book" pitchFamily="34" charset="-52"/>
              </a:rPr>
              <a:t>текст</a:t>
            </a:r>
            <a:endParaRPr lang="ru-RU" sz="2400" dirty="0">
              <a:solidFill>
                <a:srgbClr val="3B4555"/>
              </a:solidFill>
              <a:latin typeface="Futura PT Book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54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84784"/>
            <a:ext cx="7174361" cy="2123658"/>
          </a:xfrm>
        </p:spPr>
        <p:txBody>
          <a:bodyPr/>
          <a:lstStyle/>
          <a:p>
            <a:r>
              <a:rPr lang="ru-RU" sz="4400" dirty="0"/>
              <a:t>Оптимизация процессов поиска и книговыдачи в школьной библиотеке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4221088"/>
            <a:ext cx="6408712" cy="1041874"/>
          </a:xfrm>
        </p:spPr>
        <p:txBody>
          <a:bodyPr/>
          <a:lstStyle/>
          <a:p>
            <a:r>
              <a:rPr lang="ru-RU" sz="2800" dirty="0">
                <a:solidFill>
                  <a:schemeClr val="accent1">
                    <a:lumMod val="25000"/>
                  </a:schemeClr>
                </a:solidFill>
                <a:latin typeface="Subdex" panose="020008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МБОУ СОШ №24 города Белово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6064" cy="91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143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93312" y="548680"/>
            <a:ext cx="5300875" cy="444289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ru-RU" b="1" dirty="0"/>
              <a:t>Достигнутые результаты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7197056"/>
              </p:ext>
            </p:extLst>
          </p:nvPr>
        </p:nvGraphicFramePr>
        <p:xfrm>
          <a:off x="791580" y="1029591"/>
          <a:ext cx="7560840" cy="310657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377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89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62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Этапы, процессы </a:t>
                      </a: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Текущий показатель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Целевой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показатель</a:t>
                      </a:r>
                      <a:endParaRPr lang="ru-RU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Среднее время обработки заявки и работы с формулярами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67 с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54 с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6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Среднее время поиска единицы литературы в открытом фонде библиотеки</a:t>
                      </a: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47с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27 с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6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Среднее время доставки литературы из книгохранилища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124</a:t>
                      </a: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50 с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baseline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Количество читателей школьной библиотеки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834</a:t>
                      </a:r>
                    </a:p>
                  </a:txBody>
                  <a:tcPr marL="65405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1200</a:t>
                      </a:r>
                    </a:p>
                  </a:txBody>
                  <a:tcPr marL="65405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542190EA-59B7-43AF-8132-98B696B47C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14795924"/>
              </p:ext>
            </p:extLst>
          </p:nvPr>
        </p:nvGraphicFramePr>
        <p:xfrm>
          <a:off x="395536" y="4536993"/>
          <a:ext cx="4302841" cy="2104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A6F61B1-CB21-41D9-9927-809E6F2FED18}"/>
              </a:ext>
            </a:extLst>
          </p:cNvPr>
          <p:cNvSpPr txBox="1"/>
          <p:nvPr/>
        </p:nvSpPr>
        <p:spPr>
          <a:xfrm>
            <a:off x="5220071" y="4869160"/>
            <a:ext cx="35283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Высвобожденное время позволило  увеличить количество обслуженных читателей, кроме этого, новое оформление библиотеки дало возможность познакомить читателей с ББК, сделать эстетичным  пространство абонемента, ввести новую дополнительную услугу «Отсроченная выдача». </a:t>
            </a:r>
          </a:p>
          <a:p>
            <a:pPr algn="ctr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3939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711" y="214407"/>
            <a:ext cx="2870080" cy="584775"/>
          </a:xfrm>
        </p:spPr>
        <p:txBody>
          <a:bodyPr/>
          <a:lstStyle/>
          <a:p>
            <a:r>
              <a:rPr lang="ru-RU" dirty="0"/>
              <a:t>Визуализация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0" r="35737"/>
          <a:stretch/>
        </p:blipFill>
        <p:spPr bwMode="auto">
          <a:xfrm>
            <a:off x="561677" y="1412776"/>
            <a:ext cx="321022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3491880" y="1196752"/>
            <a:ext cx="792088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Было</a:t>
            </a:r>
          </a:p>
        </p:txBody>
      </p:sp>
      <p:pic>
        <p:nvPicPr>
          <p:cNvPr id="1026" name="Picture 2" descr="C:\Users\123\Desktop\IMG_20201208_0843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5" y="821368"/>
            <a:ext cx="4365400" cy="582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7812360" y="1196752"/>
            <a:ext cx="1008112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С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тало</a:t>
            </a:r>
          </a:p>
        </p:txBody>
      </p:sp>
    </p:spTree>
    <p:extLst>
      <p:ext uri="{BB962C8B-B14F-4D97-AF65-F5344CB8AC3E}">
        <p14:creationId xmlns:p14="http://schemas.microsoft.com/office/powerpoint/2010/main" xmlns="" val="378002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5728" y="404664"/>
            <a:ext cx="2870080" cy="584775"/>
          </a:xfrm>
        </p:spPr>
        <p:txBody>
          <a:bodyPr/>
          <a:lstStyle/>
          <a:p>
            <a:r>
              <a:rPr lang="ru-RU" dirty="0"/>
              <a:t>Визуализация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167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123\Desktop\IMG_20201208_084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00741"/>
            <a:ext cx="3960440" cy="528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\Desktop\IMG_20201208_0844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80" b="18983"/>
          <a:stretch/>
        </p:blipFill>
        <p:spPr bwMode="auto">
          <a:xfrm>
            <a:off x="4722766" y="1156953"/>
            <a:ext cx="4052325" cy="158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Desktop\IMG_20201208_084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96952"/>
            <a:ext cx="2625666" cy="350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4345CCF-C140-462C-8341-544928921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8343" y="990965"/>
            <a:ext cx="1018120" cy="4938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4814" y="2810759"/>
            <a:ext cx="1017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638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404664"/>
            <a:ext cx="2870080" cy="584775"/>
          </a:xfrm>
        </p:spPr>
        <p:txBody>
          <a:bodyPr/>
          <a:lstStyle/>
          <a:p>
            <a:r>
              <a:rPr lang="ru-RU" dirty="0"/>
              <a:t>Визуализация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37" r="11831"/>
          <a:stretch/>
        </p:blipFill>
        <p:spPr bwMode="auto">
          <a:xfrm>
            <a:off x="790574" y="1268760"/>
            <a:ext cx="3133725" cy="5445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9E7F54-4C4B-4988-A5F9-B6542D41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1248976"/>
            <a:ext cx="1080491" cy="616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480053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373216"/>
            <a:ext cx="1294453" cy="62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28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7293" y="332656"/>
            <a:ext cx="2695161" cy="584775"/>
          </a:xfrm>
        </p:spPr>
        <p:txBody>
          <a:bodyPr/>
          <a:lstStyle/>
          <a:p>
            <a:r>
              <a:rPr lang="ru-RU" dirty="0"/>
              <a:t>Зонирование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2" b="28982"/>
          <a:stretch/>
        </p:blipFill>
        <p:spPr bwMode="auto">
          <a:xfrm>
            <a:off x="319733" y="1124744"/>
            <a:ext cx="5616624" cy="261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284" b="11149"/>
          <a:stretch/>
        </p:blipFill>
        <p:spPr bwMode="auto">
          <a:xfrm>
            <a:off x="2536701" y="4149080"/>
            <a:ext cx="6280175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77A743-D1E3-4C27-93E3-0DED0555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0867" y="1105868"/>
            <a:ext cx="1226602" cy="5949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5038" y="4784101"/>
            <a:ext cx="1194229" cy="57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1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332656"/>
            <a:ext cx="2870080" cy="584775"/>
          </a:xfrm>
        </p:spPr>
        <p:txBody>
          <a:bodyPr/>
          <a:lstStyle/>
          <a:p>
            <a:r>
              <a:rPr lang="ru-RU" dirty="0"/>
              <a:t>Визуализация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448"/>
          <a:stretch/>
        </p:blipFill>
        <p:spPr bwMode="auto">
          <a:xfrm>
            <a:off x="827584" y="980728"/>
            <a:ext cx="2939198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 descr="C:\Users\123\Desktop\IMG_20201208_0846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28"/>
          <a:stretch/>
        </p:blipFill>
        <p:spPr bwMode="auto">
          <a:xfrm>
            <a:off x="4499992" y="892257"/>
            <a:ext cx="3744416" cy="5649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D0F9E61-135C-4435-8307-018C87AD5E50}"/>
              </a:ext>
            </a:extLst>
          </p:cNvPr>
          <p:cNvSpPr/>
          <p:nvPr/>
        </p:nvSpPr>
        <p:spPr bwMode="auto">
          <a:xfrm>
            <a:off x="4219334" y="2204864"/>
            <a:ext cx="1008112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/>
              <a:t>С</a:t>
            </a: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тало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9E7F54-4C4B-4988-A5F9-B6542D41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75" y="892257"/>
            <a:ext cx="86570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96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84784"/>
            <a:ext cx="7174361" cy="1754326"/>
          </a:xfrm>
        </p:spPr>
        <p:txBody>
          <a:bodyPr/>
          <a:lstStyle/>
          <a:p>
            <a:r>
              <a:rPr lang="ru-RU" sz="3600" dirty="0"/>
              <a:t>Оптимизация процессов поиска и книговыдачи в школьной библиотеке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4221088"/>
            <a:ext cx="6408712" cy="1041874"/>
          </a:xfrm>
        </p:spPr>
        <p:txBody>
          <a:bodyPr/>
          <a:lstStyle/>
          <a:p>
            <a:r>
              <a:rPr lang="ru-RU" sz="3200" dirty="0">
                <a:solidFill>
                  <a:srgbClr val="2952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Благодарю за внимание!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6064" cy="91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935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2991653" cy="830997"/>
          </a:xfrm>
        </p:spPr>
        <p:txBody>
          <a:bodyPr/>
          <a:lstStyle/>
          <a:p>
            <a:r>
              <a:rPr lang="ru-RU" sz="2800" dirty="0"/>
              <a:t>Паспорт проекта</a:t>
            </a:r>
            <a:br>
              <a:rPr lang="ru-RU" sz="2800" dirty="0"/>
            </a:br>
            <a:endParaRPr lang="ru-RU" sz="20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38554" y="4752280"/>
            <a:ext cx="40531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2060"/>
              </a:solidFill>
            </a:endParaRPr>
          </a:p>
          <a:p>
            <a:endParaRPr lang="ru-RU" sz="800" dirty="0">
              <a:ea typeface="Calibri"/>
              <a:cs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>
                <a:effectLst/>
              </a:rPr>
              <a:t> </a:t>
            </a:r>
            <a:endParaRPr lang="ru-RU" sz="800" dirty="0">
              <a:ea typeface="Calibri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459F248-FEF9-410B-A487-CBED29B03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51" t="22001" r="20863" b="11707"/>
          <a:stretch/>
        </p:blipFill>
        <p:spPr>
          <a:xfrm>
            <a:off x="536591" y="1052736"/>
            <a:ext cx="821468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952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7683" y="188640"/>
            <a:ext cx="3665234" cy="584775"/>
          </a:xfrm>
        </p:spPr>
        <p:txBody>
          <a:bodyPr/>
          <a:lstStyle/>
          <a:p>
            <a:r>
              <a:rPr lang="ru-RU" b="1" u="sng" dirty="0"/>
              <a:t>Команда проекта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60988" y="873486"/>
            <a:ext cx="969563" cy="12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54"/>
          <a:stretch/>
        </p:blipFill>
        <p:spPr bwMode="auto">
          <a:xfrm>
            <a:off x="2352675" y="3478218"/>
            <a:ext cx="949585" cy="12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24"/>
          <a:stretch/>
        </p:blipFill>
        <p:spPr bwMode="auto">
          <a:xfrm>
            <a:off x="1191596" y="2276872"/>
            <a:ext cx="969390" cy="127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43088" y="1155435"/>
            <a:ext cx="41044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b="1" dirty="0">
                <a:solidFill>
                  <a:srgbClr val="002060"/>
                </a:solidFill>
              </a:rPr>
              <a:t>Перемота Лариса Михайловна</a:t>
            </a:r>
            <a:r>
              <a:rPr lang="ru-RU" sz="1400" b="1" dirty="0">
                <a:solidFill>
                  <a:srgbClr val="002060"/>
                </a:solidFill>
              </a:rPr>
              <a:t>, заведующая библиотекой – руководитель проекта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231099" y="2420888"/>
            <a:ext cx="39747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b="1" dirty="0">
                <a:solidFill>
                  <a:srgbClr val="002060"/>
                </a:solidFill>
              </a:rPr>
              <a:t>Сливинская Юлия Сергеевна</a:t>
            </a:r>
            <a:r>
              <a:rPr lang="ru-RU" sz="1400" b="1" dirty="0">
                <a:solidFill>
                  <a:srgbClr val="002060"/>
                </a:solidFill>
              </a:rPr>
              <a:t>, заместитель директора по воспитательной работе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95116" y="3503080"/>
            <a:ext cx="3600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1600" b="1" dirty="0">
                <a:solidFill>
                  <a:srgbClr val="002060"/>
                </a:solidFill>
              </a:rPr>
              <a:t>Ильина Софья Викторовна</a:t>
            </a:r>
            <a:r>
              <a:rPr lang="ru-RU" sz="1400" b="1" dirty="0">
                <a:solidFill>
                  <a:srgbClr val="002060"/>
                </a:solidFill>
              </a:rPr>
              <a:t>, учитель изобразительного искусства</a:t>
            </a:r>
            <a:endParaRPr lang="ru-RU" sz="1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55976" y="4653136"/>
            <a:ext cx="3888432" cy="602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15000"/>
              </a:lnSpc>
            </a:pPr>
            <a:r>
              <a:rPr lang="ru-RU" sz="1600" b="1" dirty="0">
                <a:solidFill>
                  <a:srgbClr val="002060"/>
                </a:solidFill>
              </a:rPr>
              <a:t>Петрашина Тамара Михайловна</a:t>
            </a:r>
            <a:r>
              <a:rPr lang="ru-RU" sz="1400" b="1" dirty="0">
                <a:solidFill>
                  <a:srgbClr val="002060"/>
                </a:solidFill>
              </a:rPr>
              <a:t>, </a:t>
            </a:r>
          </a:p>
          <a:p>
            <a:pPr lvl="0" algn="l">
              <a:lnSpc>
                <a:spcPct val="115000"/>
              </a:lnSpc>
            </a:pPr>
            <a:r>
              <a:rPr lang="ru-RU" sz="1400" b="1" dirty="0">
                <a:solidFill>
                  <a:srgbClr val="002060"/>
                </a:solidFill>
                <a:ea typeface="Calibri"/>
                <a:cs typeface="Times New Roman"/>
              </a:rPr>
              <a:t>библиотекарь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1481" y="6117408"/>
            <a:ext cx="7895518" cy="38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15000"/>
              </a:lnSpc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Торопецкая</a:t>
            </a:r>
            <a:r>
              <a:rPr lang="ru-RU" b="1" dirty="0">
                <a:solidFill>
                  <a:srgbClr val="002060"/>
                </a:solidFill>
              </a:rPr>
              <a:t> Оксана Геннадьевна –  куратор  проекта</a:t>
            </a:r>
            <a:endParaRPr lang="ru-RU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95"/>
          <a:stretch/>
        </p:blipFill>
        <p:spPr bwMode="auto">
          <a:xfrm>
            <a:off x="3395116" y="4550261"/>
            <a:ext cx="911195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55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4239981" y="3211091"/>
            <a:ext cx="1532790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Поиск библиотекарем литературы в книгохранилище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100 – 148 с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1" name="Прямая со стрелкой 30"/>
          <p:cNvCxnSpPr/>
          <p:nvPr/>
        </p:nvCxnSpPr>
        <p:spPr bwMode="auto">
          <a:xfrm flipH="1">
            <a:off x="5400941" y="2142019"/>
            <a:ext cx="2316090" cy="1132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Прямая со стрелкой 24"/>
          <p:cNvCxnSpPr/>
          <p:nvPr/>
        </p:nvCxnSpPr>
        <p:spPr bwMode="auto">
          <a:xfrm flipH="1">
            <a:off x="7146841" y="1801813"/>
            <a:ext cx="785478" cy="14092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Прямая со стрелкой 26"/>
          <p:cNvCxnSpPr/>
          <p:nvPr/>
        </p:nvCxnSpPr>
        <p:spPr bwMode="auto">
          <a:xfrm>
            <a:off x="8212122" y="1853514"/>
            <a:ext cx="277109" cy="12568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76" name="Стрелка углом 3075"/>
          <p:cNvSpPr/>
          <p:nvPr/>
        </p:nvSpPr>
        <p:spPr bwMode="auto">
          <a:xfrm>
            <a:off x="270434" y="2671601"/>
            <a:ext cx="504056" cy="602643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62608" y="3247963"/>
            <a:ext cx="1368152" cy="9934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400" dirty="0"/>
              <a:t>Пользователь зашел в библиотеку</a:t>
            </a:r>
          </a:p>
        </p:txBody>
      </p:sp>
      <p:sp>
        <p:nvSpPr>
          <p:cNvPr id="38" name="Стрелка углом 37"/>
          <p:cNvSpPr/>
          <p:nvPr/>
        </p:nvSpPr>
        <p:spPr bwMode="auto">
          <a:xfrm>
            <a:off x="1691680" y="1632952"/>
            <a:ext cx="504056" cy="602643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6684" y="173355"/>
            <a:ext cx="78041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 bwMode="auto">
          <a:xfrm>
            <a:off x="2195736" y="1182007"/>
            <a:ext cx="1420242" cy="14777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Диалог библиотекаря и читателя для выяснения запроса</a:t>
            </a:r>
          </a:p>
          <a:p>
            <a:pPr lvl="0"/>
            <a:endParaRPr lang="ru-RU" sz="1200" dirty="0"/>
          </a:p>
          <a:p>
            <a:pPr lvl="0"/>
            <a:r>
              <a:rPr lang="ru-RU" sz="1400" b="1" dirty="0"/>
              <a:t>20 - 30 с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55576" y="2102204"/>
            <a:ext cx="1368152" cy="100811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400" dirty="0"/>
              <a:t>Пользователь подошел к абонементу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4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– 8 с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901564" y="1101133"/>
            <a:ext cx="1332148" cy="170320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Получение библиотекарем  личных данных читателя (класс, фамилия)</a:t>
            </a:r>
          </a:p>
          <a:p>
            <a:pPr lvl="0"/>
            <a:endParaRPr lang="ru-RU" sz="1000" b="1" dirty="0"/>
          </a:p>
          <a:p>
            <a:pPr lvl="0"/>
            <a:r>
              <a:rPr lang="ru-RU" sz="1400" b="1" dirty="0"/>
              <a:t>10 с 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7478678" y="3044017"/>
            <a:ext cx="1506810" cy="168201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/>
              <a:t>Получение читателями информации о местонахождении книги и её поиск в открытом фонде</a:t>
            </a:r>
          </a:p>
          <a:p>
            <a:endParaRPr lang="ru-RU" sz="1200" dirty="0"/>
          </a:p>
          <a:p>
            <a:r>
              <a:rPr lang="ru-RU" sz="1400" b="1" dirty="0"/>
              <a:t>35 – 58 с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225255" y="1416685"/>
            <a:ext cx="1440161" cy="9109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Перерегистрация или проверка задолженности </a:t>
            </a:r>
          </a:p>
          <a:p>
            <a:pPr lvl="0"/>
            <a:r>
              <a:rPr lang="ru-RU" sz="1400" b="1" dirty="0"/>
              <a:t>16 – 20 с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900034" y="3135843"/>
            <a:ext cx="1488132" cy="159019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/>
              <a:t>Помощь работника библиотеки в поиске литературы в открытом фонде</a:t>
            </a:r>
          </a:p>
          <a:p>
            <a:r>
              <a:rPr lang="ru-RU" sz="1200" dirty="0"/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/>
              <a:t>1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0 – 20 с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568170" y="1340284"/>
            <a:ext cx="1296144" cy="13313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Поиск формуляра читателя библиотеки</a:t>
            </a:r>
          </a:p>
          <a:p>
            <a:pPr lvl="0"/>
            <a:endParaRPr lang="ru-RU" sz="1200" dirty="0"/>
          </a:p>
          <a:p>
            <a:pPr lvl="0"/>
            <a:r>
              <a:rPr lang="ru-RU" sz="1400" b="1" dirty="0"/>
              <a:t>15 – 22 с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7" name="Стрелка вправо 3076"/>
          <p:cNvSpPr/>
          <p:nvPr/>
        </p:nvSpPr>
        <p:spPr bwMode="auto">
          <a:xfrm>
            <a:off x="3587825" y="1872161"/>
            <a:ext cx="341413" cy="30136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Стрелка вправо 39"/>
          <p:cNvSpPr/>
          <p:nvPr/>
        </p:nvSpPr>
        <p:spPr bwMode="auto">
          <a:xfrm>
            <a:off x="5233712" y="1587234"/>
            <a:ext cx="334458" cy="2849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Стрелка вправо 40"/>
          <p:cNvSpPr/>
          <p:nvPr/>
        </p:nvSpPr>
        <p:spPr bwMode="auto">
          <a:xfrm>
            <a:off x="6857297" y="1625846"/>
            <a:ext cx="337638" cy="18488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515" y="4941168"/>
            <a:ext cx="838196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600" b="1" dirty="0"/>
              <a:t>                           Проблемы:</a:t>
            </a:r>
          </a:p>
          <a:p>
            <a:pPr algn="l"/>
            <a:r>
              <a:rPr lang="ru-RU" sz="1400" dirty="0"/>
              <a:t>1. Недостаточная система навигации для самостоятельного поиска пользователями</a:t>
            </a:r>
          </a:p>
          <a:p>
            <a:pPr algn="l"/>
            <a:r>
              <a:rPr lang="ru-RU" sz="1400" dirty="0"/>
              <a:t>2. Длительное время ожидания обслуживания читателями библиотеки </a:t>
            </a:r>
          </a:p>
          <a:p>
            <a:pPr lvl="0" algn="l"/>
            <a:r>
              <a:rPr lang="ru-RU" sz="1400" dirty="0"/>
              <a:t>3. Затраты времени на поиск формуляров пользователей библиотеки</a:t>
            </a:r>
          </a:p>
          <a:p>
            <a:pPr lvl="0" algn="l"/>
            <a:r>
              <a:rPr lang="ru-RU" sz="1400" dirty="0"/>
              <a:t>4. Затраты времени на перерегистрацию или проверки задолженности</a:t>
            </a:r>
          </a:p>
          <a:p>
            <a:pPr lvl="0" algn="l"/>
            <a:r>
              <a:rPr lang="ru-RU" sz="1400" dirty="0"/>
              <a:t>5. Нерациональное использование площади библиотеки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dirty="0"/>
              <a:t> </a:t>
            </a:r>
          </a:p>
        </p:txBody>
      </p:sp>
      <p:sp>
        <p:nvSpPr>
          <p:cNvPr id="10" name="Пятно 1 9"/>
          <p:cNvSpPr/>
          <p:nvPr/>
        </p:nvSpPr>
        <p:spPr bwMode="auto">
          <a:xfrm>
            <a:off x="2509813" y="2488706"/>
            <a:ext cx="1078012" cy="905650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1" name="Пятно 1 10"/>
          <p:cNvSpPr/>
          <p:nvPr/>
        </p:nvSpPr>
        <p:spPr bwMode="auto">
          <a:xfrm>
            <a:off x="5251759" y="693723"/>
            <a:ext cx="1114587" cy="822530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6" name="Пятно 1 15"/>
          <p:cNvSpPr/>
          <p:nvPr/>
        </p:nvSpPr>
        <p:spPr bwMode="auto">
          <a:xfrm>
            <a:off x="6883469" y="783863"/>
            <a:ext cx="1130936" cy="766413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33" name="Пятно 1 32"/>
          <p:cNvSpPr/>
          <p:nvPr/>
        </p:nvSpPr>
        <p:spPr bwMode="auto">
          <a:xfrm>
            <a:off x="8269372" y="2508341"/>
            <a:ext cx="792088" cy="765903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" name="Пятно 1 20"/>
          <p:cNvSpPr/>
          <p:nvPr/>
        </p:nvSpPr>
        <p:spPr bwMode="auto">
          <a:xfrm>
            <a:off x="3536383" y="3920154"/>
            <a:ext cx="932627" cy="916492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37" name="Пятно 1 36"/>
          <p:cNvSpPr/>
          <p:nvPr/>
        </p:nvSpPr>
        <p:spPr bwMode="auto">
          <a:xfrm>
            <a:off x="5561037" y="2572887"/>
            <a:ext cx="932627" cy="916492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7539580" y="4941168"/>
            <a:ext cx="1445908" cy="1728192"/>
          </a:xfrm>
          <a:prstGeom prst="rect">
            <a:avLst/>
          </a:prstGeom>
          <a:solidFill>
            <a:srgbClr val="00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ВПП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min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210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c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max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316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c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9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879861971"/>
              </p:ext>
            </p:extLst>
          </p:nvPr>
        </p:nvGraphicFramePr>
        <p:xfrm>
          <a:off x="395536" y="1124744"/>
          <a:ext cx="84249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1600" y="260648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sz="3200" b="1" dirty="0">
                <a:solidFill>
                  <a:schemeClr val="accent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</a:p>
          <a:p>
            <a:pPr algn="ctr"/>
            <a:endParaRPr lang="ru-RU" sz="2400" dirty="0">
              <a:latin typeface="Futura PT Bold" panose="020B0902020204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0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2427" y="332656"/>
            <a:ext cx="4139146" cy="584775"/>
          </a:xfrm>
        </p:spPr>
        <p:txBody>
          <a:bodyPr/>
          <a:lstStyle/>
          <a:p>
            <a:r>
              <a:rPr lang="ru-RU" b="1" dirty="0"/>
              <a:t>Пирамида проблем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484143158"/>
              </p:ext>
            </p:extLst>
          </p:nvPr>
        </p:nvGraphicFramePr>
        <p:xfrm>
          <a:off x="755576" y="1397000"/>
          <a:ext cx="4824536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364088" y="1916832"/>
            <a:ext cx="36224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Проблемы уровня организации</a:t>
            </a:r>
            <a:r>
              <a:rPr lang="ru-RU" dirty="0"/>
              <a:t>:</a:t>
            </a:r>
          </a:p>
          <a:p>
            <a:pPr algn="l"/>
            <a:r>
              <a:rPr lang="ru-RU" dirty="0"/>
              <a:t>1. Недостаточная система навигации для самостоятельного поиска пользователями</a:t>
            </a:r>
          </a:p>
          <a:p>
            <a:pPr algn="l"/>
            <a:r>
              <a:rPr lang="ru-RU" dirty="0"/>
              <a:t>2. Длительное время ожидания обслуживания читателями библиотеки </a:t>
            </a:r>
          </a:p>
          <a:p>
            <a:pPr algn="l"/>
            <a:r>
              <a:rPr lang="ru-RU" dirty="0"/>
              <a:t>3. Затраты времени на поиск формуляров пользователей библиотеки</a:t>
            </a:r>
          </a:p>
          <a:p>
            <a:pPr algn="l"/>
            <a:r>
              <a:rPr lang="ru-RU" dirty="0"/>
              <a:t>4. Затраты времени на перерегистрацию или проверки задолженности</a:t>
            </a:r>
          </a:p>
          <a:p>
            <a:pPr algn="l"/>
            <a:r>
              <a:rPr lang="ru-RU" dirty="0"/>
              <a:t>5. Нерациональное использование площади библиотеки</a:t>
            </a:r>
          </a:p>
          <a:p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V="1">
            <a:off x="4499992" y="2348880"/>
            <a:ext cx="936104" cy="27363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Прямая со стрелкой 12"/>
          <p:cNvCxnSpPr/>
          <p:nvPr/>
        </p:nvCxnSpPr>
        <p:spPr bwMode="auto">
          <a:xfrm flipV="1">
            <a:off x="4499992" y="3501008"/>
            <a:ext cx="864096" cy="1584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flipV="1">
            <a:off x="4499992" y="4293096"/>
            <a:ext cx="936104" cy="7920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Прямая со стрелкой 17"/>
          <p:cNvCxnSpPr/>
          <p:nvPr/>
        </p:nvCxnSpPr>
        <p:spPr bwMode="auto">
          <a:xfrm>
            <a:off x="4499992" y="5085184"/>
            <a:ext cx="864096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 bwMode="auto">
          <a:xfrm>
            <a:off x="4499992" y="5085184"/>
            <a:ext cx="936104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5173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 стрелкой 26"/>
          <p:cNvCxnSpPr/>
          <p:nvPr/>
        </p:nvCxnSpPr>
        <p:spPr bwMode="auto">
          <a:xfrm flipH="1">
            <a:off x="6940724" y="2634452"/>
            <a:ext cx="534565" cy="115361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Прямоугольник 3"/>
          <p:cNvSpPr/>
          <p:nvPr/>
        </p:nvSpPr>
        <p:spPr bwMode="auto">
          <a:xfrm>
            <a:off x="172885" y="3542537"/>
            <a:ext cx="1368152" cy="9934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400" dirty="0"/>
              <a:t>Пользователь зашел в библиотеку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267744" y="1124744"/>
            <a:ext cx="1420242" cy="15097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Диалог библиотекаря и читателя для выяснения запроса</a:t>
            </a:r>
            <a:endParaRPr lang="en-US" sz="1200" dirty="0"/>
          </a:p>
          <a:p>
            <a:pPr lvl="0"/>
            <a:endParaRPr lang="en-US" sz="1400" dirty="0"/>
          </a:p>
          <a:p>
            <a:r>
              <a:rPr lang="en-US" sz="1600" b="1" dirty="0"/>
              <a:t>10 – 15 c</a:t>
            </a:r>
            <a:endParaRPr lang="ru-RU" sz="1600" b="1" dirty="0"/>
          </a:p>
          <a:p>
            <a:pPr lvl="0"/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195237" y="1124744"/>
            <a:ext cx="1332148" cy="165618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Получение библиотекарем  личных данных читателя (класс, фамилия) </a:t>
            </a:r>
            <a:endParaRPr lang="en-US" sz="1200" dirty="0"/>
          </a:p>
          <a:p>
            <a:pPr lvl="0"/>
            <a:endParaRPr lang="en-US" sz="1200" dirty="0"/>
          </a:p>
          <a:p>
            <a:pPr lvl="0"/>
            <a:r>
              <a:rPr lang="ru-RU" sz="1600" b="1" dirty="0"/>
              <a:t>10 с </a:t>
            </a:r>
          </a:p>
          <a:p>
            <a:pPr lvl="0"/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270229" y="3542537"/>
            <a:ext cx="1506810" cy="147969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/>
              <a:t>Самостоятельный поиск литературы по системе навигации библиотеки</a:t>
            </a:r>
            <a:endParaRPr lang="en-US" sz="1200" dirty="0"/>
          </a:p>
          <a:p>
            <a:endParaRPr lang="en-US" sz="1200" dirty="0"/>
          </a:p>
          <a:p>
            <a:r>
              <a:rPr lang="en-US" sz="1400" b="1" dirty="0"/>
              <a:t>10 – 47 c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485283" y="2200687"/>
            <a:ext cx="1440161" cy="122167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Перерегистрация или проверка задолженности</a:t>
            </a:r>
            <a:endParaRPr lang="en-US" sz="1200" dirty="0"/>
          </a:p>
          <a:p>
            <a:pPr lvl="0"/>
            <a:endParaRPr lang="en-US" sz="1200" dirty="0"/>
          </a:p>
          <a:p>
            <a:pPr lvl="0"/>
            <a:r>
              <a:rPr lang="en-US" sz="1600" b="1" dirty="0"/>
              <a:t>10 – 15 c</a:t>
            </a:r>
            <a:r>
              <a:rPr lang="ru-RU" sz="1600" b="1" dirty="0"/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518857" y="3931929"/>
            <a:ext cx="1532790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Поиск библиотекарем литературы в книгохранилище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/>
              <a:t>20 – 80 c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4509702" y="3838027"/>
            <a:ext cx="1488132" cy="146572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/>
              <a:t>Помощь работника библиотеки в поиске литературы </a:t>
            </a:r>
          </a:p>
          <a:p>
            <a:endParaRPr lang="en-US" sz="1400" b="1" dirty="0"/>
          </a:p>
          <a:p>
            <a:r>
              <a:rPr lang="en-US" sz="1400" b="1" dirty="0"/>
              <a:t>10 – 47 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988075" y="1133233"/>
            <a:ext cx="1296144" cy="136815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200" dirty="0"/>
              <a:t>Поиск формуляра читателя библиотеки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/>
              <a:t>8 – 15 c</a:t>
            </a:r>
            <a:endParaRPr kumimoji="0" lang="ru-RU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5" name="Прямая со стрелкой 24"/>
          <p:cNvCxnSpPr/>
          <p:nvPr/>
        </p:nvCxnSpPr>
        <p:spPr bwMode="auto">
          <a:xfrm flipH="1">
            <a:off x="5527385" y="2531269"/>
            <a:ext cx="1947904" cy="13436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Прямая со стрелкой 30"/>
          <p:cNvCxnSpPr/>
          <p:nvPr/>
        </p:nvCxnSpPr>
        <p:spPr bwMode="auto">
          <a:xfrm flipH="1">
            <a:off x="3852936" y="2531269"/>
            <a:ext cx="3632347" cy="13257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76" name="Стрелка углом 3075"/>
          <p:cNvSpPr/>
          <p:nvPr/>
        </p:nvSpPr>
        <p:spPr bwMode="auto">
          <a:xfrm>
            <a:off x="393469" y="2780928"/>
            <a:ext cx="344491" cy="785924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Стрелка углом 37"/>
          <p:cNvSpPr/>
          <p:nvPr/>
        </p:nvSpPr>
        <p:spPr bwMode="auto">
          <a:xfrm>
            <a:off x="1872064" y="1742728"/>
            <a:ext cx="420796" cy="769019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7" name="Стрелка вправо 3076"/>
          <p:cNvSpPr/>
          <p:nvPr/>
        </p:nvSpPr>
        <p:spPr bwMode="auto">
          <a:xfrm>
            <a:off x="3698889" y="1863559"/>
            <a:ext cx="392151" cy="30136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Стрелка вправо 39"/>
          <p:cNvSpPr/>
          <p:nvPr/>
        </p:nvSpPr>
        <p:spPr bwMode="auto">
          <a:xfrm>
            <a:off x="5594157" y="1863559"/>
            <a:ext cx="334458" cy="28492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Стрелка вправо 40"/>
          <p:cNvSpPr/>
          <p:nvPr/>
        </p:nvSpPr>
        <p:spPr bwMode="auto">
          <a:xfrm>
            <a:off x="7475289" y="1581252"/>
            <a:ext cx="447838" cy="21840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Двойная стрелка влево/вправо 1"/>
          <p:cNvSpPr/>
          <p:nvPr/>
        </p:nvSpPr>
        <p:spPr bwMode="auto">
          <a:xfrm>
            <a:off x="5928116" y="4242932"/>
            <a:ext cx="348070" cy="202717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133" y="0"/>
            <a:ext cx="7827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 bwMode="auto">
          <a:xfrm>
            <a:off x="7542487" y="5163743"/>
            <a:ext cx="1325751" cy="1554251"/>
          </a:xfrm>
          <a:prstGeom prst="rect">
            <a:avLst/>
          </a:prstGeom>
          <a:solidFill>
            <a:srgbClr val="0033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ВПП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min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73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</a:rPr>
              <a:t>max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190</a:t>
            </a: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c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28934" y="2200687"/>
            <a:ext cx="1368152" cy="100811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z="1400" dirty="0"/>
              <a:t>Пользователь подошел к абонементу</a:t>
            </a:r>
          </a:p>
          <a:p>
            <a:r>
              <a:rPr lang="ru-RU" sz="1600" b="1" dirty="0"/>
              <a:t>4 – 8 с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96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7493396"/>
              </p:ext>
            </p:extLst>
          </p:nvPr>
        </p:nvGraphicFramePr>
        <p:xfrm>
          <a:off x="323528" y="1124744"/>
          <a:ext cx="8496945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1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0793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Проблемы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Причина проблемы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Решение проблемы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/>
                        <a:t>Ответст</a:t>
                      </a:r>
                    </a:p>
                    <a:p>
                      <a:pPr algn="ctr"/>
                      <a:r>
                        <a:rPr lang="ru-RU" sz="1200"/>
                        <a:t>венный исполнитель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/>
                        <a:t>Срок реализации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9386">
                <a:tc>
                  <a:txBody>
                    <a:bodyPr/>
                    <a:lstStyle/>
                    <a:p>
                      <a:pPr lvl="0" algn="ctr" defTabSz="7112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ru-RU" sz="1050" kern="1200" dirty="0"/>
                        <a:t>Недостаточная система навигации для самостоятельного  </a:t>
                      </a:r>
                    </a:p>
                    <a:p>
                      <a:pPr lvl="0" algn="ctr" defTabSz="71120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ru-RU" sz="1050" kern="1200" dirty="0"/>
                        <a:t>поиска пользователями </a:t>
                      </a:r>
                    </a:p>
                    <a:p>
                      <a:pPr algn="ctr"/>
                      <a:endParaRPr lang="ru-RU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Отсутствие должного внимания к библиотечной навигации как системе помощи для самостоятельного поиска литературы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Оформление торцевых указателей поиска на стеллажах и подвесных  путеводителей</a:t>
                      </a:r>
                      <a:r>
                        <a:rPr lang="ru-RU" sz="1050" baseline="0" dirty="0"/>
                        <a:t> по открытому фонду</a:t>
                      </a:r>
                      <a:endParaRPr lang="ru-RU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Ильина С. В.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12.11.2020 –</a:t>
                      </a:r>
                    </a:p>
                    <a:p>
                      <a:pPr algn="ctr"/>
                      <a:r>
                        <a:rPr lang="ru-RU" sz="1050" dirty="0"/>
                        <a:t>27.11.2020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39386"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/>
                        <a:t>Длительное время ожидания обслуживания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/>
                        <a:t>читателями библиотеки </a:t>
                      </a:r>
                      <a:endParaRPr lang="ru-RU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Специфика работы школьной библиотеки (возможность взять необходимую литературу только во время перемены или после уроков). Необходимость в помощи библиотекаря в поиске книг.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Быстрый самостоятельный поиск литературы на  абонементе библиотеки.</a:t>
                      </a:r>
                    </a:p>
                    <a:p>
                      <a:pPr algn="ctr"/>
                      <a:r>
                        <a:rPr lang="ru-RU" sz="1050" dirty="0"/>
                        <a:t>Введение услуги «Отсроченная выдача».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/>
                        <a:t>Перемота</a:t>
                      </a:r>
                      <a:r>
                        <a:rPr lang="ru-RU" sz="1050" dirty="0"/>
                        <a:t> Л.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12.11.2020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27.11.2020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/>
                        <a:t>Затраты времени на поиск формуляров пользователей библиотеки</a:t>
                      </a:r>
                      <a:endParaRPr lang="ru-RU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Устаревшая система хранения и поиска формуляров читателей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Новая система хранения формуляров и ее расстановка на абонементе (цветные разделители по параллелям)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Перемота Л. М.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12.11.2020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27.11.2020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 defTabSz="7112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</a:pPr>
                      <a:r>
                        <a:rPr lang="ru-RU" sz="1050" kern="1200" dirty="0"/>
                        <a:t>Затраты времени на перерегистрацию или проверки задолженности</a:t>
                      </a:r>
                    </a:p>
                    <a:p>
                      <a:pPr algn="ctr"/>
                      <a:endParaRPr lang="ru-RU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Отсутствие маркировки задолженности, </a:t>
                      </a:r>
                    </a:p>
                    <a:p>
                      <a:pPr algn="ctr"/>
                      <a:r>
                        <a:rPr lang="ru-RU" sz="1050" dirty="0"/>
                        <a:t>хаотичная расстановка формуляров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Алфавитная расстановка формуляров, </a:t>
                      </a:r>
                    </a:p>
                    <a:p>
                      <a:pPr algn="ctr"/>
                      <a:r>
                        <a:rPr lang="ru-RU" sz="1050" dirty="0"/>
                        <a:t>(маркировка</a:t>
                      </a:r>
                      <a:r>
                        <a:rPr lang="ru-RU" sz="1050" baseline="0" dirty="0"/>
                        <a:t> формуляров при предварительном обнаружении задолженности)</a:t>
                      </a:r>
                      <a:endParaRPr lang="ru-RU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Перемота</a:t>
                      </a: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 Л.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12.11.2020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27.11.2020</a:t>
                      </a:r>
                      <a:endParaRPr kumimoji="0" lang="ru-RU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kern="1200" dirty="0"/>
                        <a:t>Нерациональное использование площади библиотеки открытого и  закрытого фонда</a:t>
                      </a:r>
                      <a:endParaRPr lang="ru-RU" sz="105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Удаленность стеллажей от места выдачи, нечеткое зонирование по возрасту читателей и видам литературы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Зонирование открытого и закрытого фонда библиотеки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/>
                        <a:t>Сливинская</a:t>
                      </a:r>
                      <a:r>
                        <a:rPr lang="ru-RU" sz="1050" dirty="0"/>
                        <a:t> Ю.С.</a:t>
                      </a:r>
                    </a:p>
                    <a:p>
                      <a:pPr algn="ctr"/>
                      <a:r>
                        <a:rPr lang="ru-RU" sz="1050" dirty="0" err="1"/>
                        <a:t>Петрашина</a:t>
                      </a:r>
                      <a:r>
                        <a:rPr lang="ru-RU" sz="1050" dirty="0"/>
                        <a:t> Т.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12.11.2020 –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27.11.2020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023"/>
            <a:ext cx="5254625" cy="109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424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2EAD63-4B87-4570-8E95-DAAE89F7F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60648"/>
            <a:ext cx="7142854" cy="584775"/>
          </a:xfrm>
        </p:spPr>
        <p:txBody>
          <a:bodyPr/>
          <a:lstStyle/>
          <a:p>
            <a:r>
              <a:rPr lang="ru-RU" dirty="0"/>
              <a:t>Мероприятия по устранению проблем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C502BC11-F97C-401A-9B9E-91E996E33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99084709"/>
              </p:ext>
            </p:extLst>
          </p:nvPr>
        </p:nvGraphicFramePr>
        <p:xfrm>
          <a:off x="359532" y="1421487"/>
          <a:ext cx="8424936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621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11259</TotalTime>
  <Words>849</Words>
  <Application>Microsoft Office PowerPoint</Application>
  <PresentationFormat>Экран (4:3)</PresentationFormat>
  <Paragraphs>185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Оформление по умолчанию</vt:lpstr>
      <vt:lpstr>Оптимизация процессов поиска и книговыдачи в школьной библиотеке</vt:lpstr>
      <vt:lpstr>Паспорт проекта </vt:lpstr>
      <vt:lpstr>Команда проекта</vt:lpstr>
      <vt:lpstr>Слайд 4</vt:lpstr>
      <vt:lpstr>Слайд 5</vt:lpstr>
      <vt:lpstr>Пирамида проблем</vt:lpstr>
      <vt:lpstr>Слайд 7</vt:lpstr>
      <vt:lpstr>Слайд 8</vt:lpstr>
      <vt:lpstr>Мероприятия по устранению проблем</vt:lpstr>
      <vt:lpstr>Достигнутые результаты</vt:lpstr>
      <vt:lpstr>Визуализация</vt:lpstr>
      <vt:lpstr>Визуализация</vt:lpstr>
      <vt:lpstr>Визуализация</vt:lpstr>
      <vt:lpstr>Зонирование</vt:lpstr>
      <vt:lpstr>Визуализация</vt:lpstr>
      <vt:lpstr>Оптимизация процессов поиска и книговыдачи в школьной библиотеке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Арам Аракелян</dc:creator>
  <cp:lastModifiedBy>ue66-1</cp:lastModifiedBy>
  <cp:revision>659</cp:revision>
  <cp:lastPrinted>2019-02-18T01:46:55Z</cp:lastPrinted>
  <dcterms:created xsi:type="dcterms:W3CDTF">2007-01-29T08:57:19Z</dcterms:created>
  <dcterms:modified xsi:type="dcterms:W3CDTF">2021-06-02T08:06:29Z</dcterms:modified>
</cp:coreProperties>
</file>