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7" r:id="rId5"/>
    <p:sldId id="259" r:id="rId6"/>
    <p:sldId id="260" r:id="rId7"/>
    <p:sldId id="263" r:id="rId8"/>
    <p:sldId id="286" r:id="rId9"/>
    <p:sldId id="283" r:id="rId10"/>
    <p:sldId id="262" r:id="rId11"/>
    <p:sldId id="287" r:id="rId12"/>
    <p:sldId id="288" r:id="rId13"/>
    <p:sldId id="278" r:id="rId14"/>
    <p:sldId id="285" r:id="rId15"/>
    <p:sldId id="284" r:id="rId16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CDD7"/>
    <a:srgbClr val="000066"/>
    <a:srgbClr val="003366"/>
    <a:srgbClr val="327FBE"/>
    <a:srgbClr val="E5F6FB"/>
    <a:srgbClr val="AFF7FF"/>
    <a:srgbClr val="D1FB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29" autoAdjust="0"/>
    <p:restoredTop sz="99645" autoAdjust="0"/>
  </p:normalViewPr>
  <p:slideViewPr>
    <p:cSldViewPr>
      <p:cViewPr>
        <p:scale>
          <a:sx n="100" d="100"/>
          <a:sy n="100" d="100"/>
        </p:scale>
        <p:origin x="-203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8076835" cy="1754326"/>
          </a:xfrm>
        </p:spPr>
        <p:txBody>
          <a:bodyPr/>
          <a:lstStyle/>
          <a:p>
            <a:r>
              <a:rPr sz="3600" dirty="0" smtClean="0">
                <a:solidFill>
                  <a:schemeClr val="tx1"/>
                </a:solidFill>
              </a:rPr>
              <a:t>Повышение мотивации у обучающихся к участию выполнения </a:t>
            </a:r>
            <a:r>
              <a:rPr sz="3600" dirty="0" err="1" smtClean="0">
                <a:solidFill>
                  <a:schemeClr val="tx1"/>
                </a:solidFill>
              </a:rPr>
              <a:t>норматитов</a:t>
            </a:r>
            <a:r>
              <a:rPr sz="3600" dirty="0" smtClean="0">
                <a:solidFill>
                  <a:schemeClr val="tx1"/>
                </a:solidFill>
              </a:rPr>
              <a:t> комплекса ВФСК ГТО.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830997"/>
          </a:xfrm>
        </p:spPr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МБОУ СОШ №76 города Белово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42852"/>
            <a:ext cx="610277" cy="8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982" y="260648"/>
            <a:ext cx="4847802" cy="5847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6979472"/>
              </p:ext>
            </p:extLst>
          </p:nvPr>
        </p:nvGraphicFramePr>
        <p:xfrm>
          <a:off x="323530" y="1248092"/>
          <a:ext cx="85689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(весна 2020г)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осень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(осень 2020г)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24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количества обучающихся по выполнению нормативов комплекса ВФСК ГТО</a:t>
                      </a:r>
                      <a:endParaRPr lang="ru-RU" sz="24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  <a:endParaRPr lang="ru-RU" sz="2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  <a:endParaRPr lang="ru-RU" sz="2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154</a:t>
                      </a:r>
                      <a:endParaRPr lang="ru-RU" sz="2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контрольных тестов ГТО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367064"/>
              </p:ext>
            </p:extLst>
          </p:nvPr>
        </p:nvGraphicFramePr>
        <p:xfrm>
          <a:off x="611560" y="1412777"/>
          <a:ext cx="8208912" cy="388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3377626"/>
                <a:gridCol w="3463134"/>
              </a:tblGrid>
              <a:tr h="777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7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7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7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7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52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027" y="760348"/>
            <a:ext cx="1483098" cy="5847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1291"/>
            <a:ext cx="6589167" cy="48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29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3024336" cy="5847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78" y="3947197"/>
            <a:ext cx="3049425" cy="21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4905154" cy="290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47196"/>
            <a:ext cx="2742359" cy="20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625755" cy="47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643" y="3938555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91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31" y="692696"/>
            <a:ext cx="4756623" cy="5847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414267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физической подготовки и укрепление здоровья обучающихся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всестороннего развития, широкого овладения физической культурой и успешного выполнения на этой основе нормативов ВФСК ГТО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навыков и умения самостоятельно заниматься физической культурой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5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8076835" cy="1754326"/>
          </a:xfrm>
        </p:spPr>
        <p:txBody>
          <a:bodyPr/>
          <a:lstStyle/>
          <a:p>
            <a:r>
              <a:rPr sz="3600" dirty="0" smtClean="0">
                <a:solidFill>
                  <a:schemeClr val="tx1"/>
                </a:solidFill>
              </a:rPr>
              <a:t>Повышение мотивации у обучающихся к участию выполнения </a:t>
            </a:r>
            <a:r>
              <a:rPr sz="3600" dirty="0" err="1" smtClean="0">
                <a:solidFill>
                  <a:schemeClr val="tx1"/>
                </a:solidFill>
              </a:rPr>
              <a:t>норматитов</a:t>
            </a:r>
            <a:r>
              <a:rPr sz="3600" dirty="0" smtClean="0">
                <a:solidFill>
                  <a:schemeClr val="tx1"/>
                </a:solidFill>
              </a:rPr>
              <a:t> комплекса ВФСК ГТО.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830997"/>
          </a:xfrm>
        </p:spPr>
        <p:txBody>
          <a:bodyPr/>
          <a:lstStyle/>
          <a:p>
            <a:r>
              <a:rPr dirty="0" smtClean="0">
                <a:solidFill>
                  <a:schemeClr val="tx1"/>
                </a:solidFill>
              </a:rPr>
              <a:t>МБОУ СОШ №76 города Белово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181"/>
            <a:ext cx="77266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35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223" y="116632"/>
            <a:ext cx="3497047" cy="95410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Паспорт </a:t>
            </a:r>
            <a:r>
              <a:rPr lang="ru-RU" dirty="0">
                <a:solidFill>
                  <a:schemeClr val="tx1"/>
                </a:solidFill>
              </a:rPr>
              <a:t>проекта 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data:image/png;base64,iVBORw0KGgoAAAANSUhEUgAAAH4AAAC0CAYAAABSUJhaAAAgAElEQVR4Xux9B3RUVff9npn03iuBEFroXUB6x0YTKYIVAQs2UOzopyiifjaQXlW6dBSkd5DeCSVAIL33ZDIzmf/aZ/KSSUjPfKi/9b9rudTJmzfv3XPvuafss48qPz/fiP8jw2DIh0ajLnwbo9EInT4PGrUVVCqAL2rMN0Kn08LW1h75+fmF/1hZaWA05kNvMECt0sDW1vb/yKyU/hqqf5PgFUFZWVmV+jZ5OhVsrIvWsU6nA1RGWGmsRaiAClwMGg2FXHSdSmX6nP9WBn9LrS5aRP/XVsG/SvDlTb4RBqiNahjNhEdhZ2RkwMnJWYSo1+ugVmu476HX68EFpFJRuEZwHZgEzwWhKrYI/q8Jne/zrxe8slPzoYPGaA1j0aaFIV8PvU4HGxtbUelFwyRgCpqCNxoNANT/X/D/thVuMBhgpc4H1DbFVLiye03vY9rJxT8z/UVZFP+XVXtJmf7rd7zyQnn5Ktioa2anyreNVPvGAkPQABqM8n8Ft5bjQAWoC7SFSq2W5WTSHmbqppK7R7E1ir5qugc1l6rALqGuUssDWM7m+D8heE5MQhrg7XyvQcbdnJmZARcX58Lpo8GHAs1PoapE0Cro8w0w6PXIyc5Gli4PqQlRiIlORo42Fwa9Dhq1GhqNNWztbODi6ghXZw84u7rCwc4Ojo6O0FhZw4h8uU4FNQxGPg//SwWDrB3+lkG8DFlORgPUsEI+FxKPG9obYnQqx06BrjIzRCu5niq87F8veAqM40qUFk0Cbe554by8PJw/fx7t2rWrcDIqewGPFnoG/+bxrxe8vkAvqtUmq77koOAvX76MVq1aWUxO/1/wFpvK6t1IzkeerVBh4+HrGNilAdQl1CJ9+evXr6NJkyaFP5KblwM7G/tK/aji45tfzHtaW1tX6vv/1Iv+1Tv+0qVLiIuLQ69eveUM1edpodPlwcnJqXC+6a/fvXsXdevWLfjMiPjEBPh4+VRbJv8Xgjv/SsFnZmfDaKAxpEKeVgtPDy8kZemQnJqBQA9bODg4FAqVapmLIyAgoPAzkylXdQtcuUHJKF+1V9Df+MV/peCjYqKhz9NBrVEjPS0dzZo2QYY2H+ERsQj2dYKrq2sxwSckJMDPz69wx+/Zsxu9evX5G6e94p+WPIMEn+41WCv+dsVX/CsEz0mgeuW/TUEW/tsUb5dzXq2R/Ttr6X6MfKQxvL29C9+c30tLS4O7u3vBZ/n45ptv8NZbUyqenTKuuB87nr/BY+p/ZUv8swRfYKyVNt9FgQ6TiqbRlZaWitzcXHj7+EKfr0JSYhJys9MRHBxcpNaNRmRnZ4ufrYwZM77EO++8W23B368z/vr1a4iNjUPXrl2r/axlffEfIXhlR3M3Vyb6ZYABViorHD9xAtHR0Rg0cCDyVTqcPhsJF3sdGjRoUHgfUwAnEy4uLoVz8MSIJ7B29dpqT+b92PF8OBqhWZmZqBusGKaM7xTPIlb3Jf52wdPPXvvbWhw6fBhffTkDzs6MsJU/9uzbg+7dekiqNT/fABtrW9zNUCEzMRKR4Vfg4eGB0EaNZJdzovgbRfl1Iya/NRnTPvsc1tam7Nw/MRhDLXX8+DF069a9IKNompN/leDNfWEKS47lglx3SkoKzl84j8yMTAmyBAYGViR37Dt4AA926iSGHcOrtWvVgkFlxJU4HS7s3YCQkBDUr19fFgBHSdV88eJFOfO5IOzs7ODv71/hb97vC2jYRcVEIbhOcGGewJLPUKMdX1pwo6KHO3DwgLxM7dq1C1fwpcuXEBERgf79+sHKquzAiMqoQkRKKs6cPI7ePTrh2vWbiLibiH69u+PE2Ug4B3hh56Zf0fOBNgipXQfePiZfveQu2bBhA4YMGYL4hAQxntzd3Cp67H/M3y1lX9RI8NVRO6tXr0KTJk3RvHnzwsncvGUzDhw4gA8/+BBupQpBhfScPOQa83D06k3YZ6ahXacHERMTj5ScbERlOqJdoDOO3bqOG0eP4PmnRyE6Mw2tAwJhY30vWufmrXCE1K1XPEUr2KyaZfcsvTpKzq8lLf1KC16rzYHBYCwWHKnOi4ZduwAXZw8E+BepdMW4IyLGHBLF+zORdjDqLoJd/QGdAT7udsjKzsP1pCw458QgLi4NPTp3wvxTMdi/7Q+EOiXj4YcHw8bLE009nZFiADysNMWMxl179qBPr1747bffxPXr3r074uJj4euj+PrVebP//Xcs6dtXWvCWeq0DB/fBzdUdLVq0LLxlUlKSQKR8fHyKLSyjUQ+tyhrxd6Px/vTP8MLwkbAJCcGCT/6DKW+/j+T0RMTFRcG7TiuEBrshPi4TW9avg3vtQNStVwf92rfD7gvnYXR1Q9egWrAtyKjFJ8XBx9MXkVGRYvR5e3kjJiYa/v5F0T1LvW/172NK26rUVoVnPNV8VlZWpQzgin73vgv+wsULyM3NQbu27Qt34a7du3HxwgU89thjqFePKpiYMBWiMzLhZe+AsMQ7yNMZ0MA/EAaVBsf2noKtlyeyNQaoszPQrlkTpOQZsGL9OcRfXof+AwfBM9APwQFByMrR4nZmNpysjGjl6wsnGxscPLYPXTp0x63bt8S4C/APwPIVyzH6ydEVzdd9/TvzDgzi2NubQtAMPxePQlb/cSwi+JLBlfIe59q1a9i27Q+8+upr96BYr14NQ6OGoaLe7yYlQ5cP6IxGBLu7IiYtGY4OblBbaXB8/x40aVwPGfp8pMbHoWObjlDbanDjVjwWL52FD6Z+iqSMLBitgbzMPGSrgdjkZPi7u6CxWPr5sLWygTZPK4vP2soaixbOx9gXxld/Ji38TeYTsnOyBQ7u6OAoz0lL//bt2xKnqOmwiOCr8hA3wsNx8uQJDH9ieKHguap/mPkjnnzySbh7eiE6KxOudvbQGa2hhh4eahtsOXYYTvl5qBfaAMdv3IIXbBGelgBvKzsYHfzQNDQIxtwMLP/5F9Rt1x3N/TzRqnkj2KiATL0WRkM+DFZq2FvbIi05Eb4eXjKRHLQt3n3/PcyY/uU9NkZV3s3S1+YTwSMoYNPg8169ehXNmjWr8U/dd8EzisYwq5eXV+HDXw67goTEeJw6cQqTX5+ELIMRF+7eRaCvD2o52CPLaIAuIxtGOw3s1PaYs3QJ3njueRw+eRjRdyIxaOhQ7Dh8A0fD78IpKwrPjh2NS/Ex6FrLHw5qG+hUgFYF2BuBTDXgBIMcJVJlgXyBSeXkZsLG2v4fF8wxdzY4b8ePH0e3bt3+fYKnv3702BGMGD6y8IxXki3ht28hx9YWTWvVQmRyGjztXBGeGoVWvrWQpAI2b9qINk1CAZ0Wrk6usHF0w9W4eKRbGdEzqA7mLN6Nbp184RvoA1tnF3g4uYHOXGpOLlxtbWDQEfumw6wF8zBpwgTcuh0u52dQrdp47bXX8OOPP9Z4Qku7QXXcXt5HjN7MTATXqSO3/VcLnp7y+k0bMHTg4ELB6/R6hIeHY9W63/DKpDdgY+8EGIDcrEz4OTpCq1EhNTcXydFRCPLxxa49OxEbHYcnRo1EUkYmbuVaITYhDo8/0BKR18NwPeIOGtYPhbu3KzwcnRCTmQVvVxf8FZ2M1KxMPBjkBW1iMvwLcvREzP76668YM2aMxQWfL5lFAiyLu5SV/SFz+4lh3N27d4sRXNNx31U9z/NJkybhu+++K1Sre/ftQ2pqKno/MgDJ2lz427uCp29yehocnNyhUeciN0eLnKRkeLq5Y/7C+Yi4fQfvfvAhkjLSYOvhhT0nL2PsgK6wLQjCEGoRlhCDxt5+yNQbkGUwIE1rQERaBtq6ECXrBr02V4wnWvbrNqzFsKHDazqf93w/JiZGQsOMVFYmAWV+AwJImFJu2LChfGxRwWdmZhrNESsWf/MSN6QvGhl1V9SrMhEzZ81E5N1IxCYlYMbsebAy5MGgsYWrSo10qri0FPzw7Vd4rP9D6N6tO2j979q1C2PHvoBcfR6MNnbQ5+nh5eiArKzMQj83LDYWHrb28HBxhl7Hmjk1tscnwjEnB37ONmjk7S2CZ5Lml1+X4clRY8TQs9SgZZ6amiYRwSI8QOXvnk57KCdb4gycK/rw27dvx+OPP175m5RxpcpgMBiruhKr+6srVqwQX5RJki+++KJwxy9cvAjr16/D/AUL4e7pDbXaBtYak+1lpc/HoWvhqOVoDXcPDzg7OeGpZ8bg4vkLWLBwMe5GR6LfoCHITMmAj4sDcnJyCnPv0RlpcHFyhjM0EgTJ1xiw7moE7Oyc0Lm2N45t3y4C6dihA7bt2IKH+tVchZrPDdV0dm6OfORY4ItXZe74/qYqH1OxhkV3/P2slt2yZQt0Bh3atG6DOrXrFO743//4HStWr8aXM76Ej68f4rQ5cLCxl0oSV7URK48dQPShU3ht4quiltOz0jH2ueexaNly5Om0Et/XEEeXbxQDyN7ehKBVGfKRzwVUUIHC+627cRvLZ3yHXxf+KMcCix94Okye/Ca++ebbKqtjc0Ey4MLKG0YDlQRWfr5e0qqm4szKDy6anNxsZGVlw8XZRe75rxX8uXPnQGMnLCwMI4YX+fF5ujwpGVqwdAVGjR6OHBgla2ZvZQtHowGRyakIO3VSUq31QkKwZ/9uZKRloUPvPrDVqMDadhu1BjYq9T04NW4YvRogck2FfGy8GYnIq2F4rm9vaPL1sBVMmwrTv/wCb781pUaqPjomCvmGfNSqFVQoYbqvtGuIA6yqZo2MjER8fDxatmwp2pG2woULF9C2bdvKr6CyVP393PHEtzMff+PGDQwY8FBhAEdn0EOtAi5dvgIHb284O7vD3soKNhoN4XS4k5EOf7UG9g72EtBY9vPP2LtvL96eOhUqnR4GNyc0cPOEnbWpaFKZYCrJ9DytVMsy6EnBb42IxdFDhzBx6GD42JnOc97zpVdewJyfFgoGnwDHOgUuVFVmmAEXCp5CUp4h4k4EsrOyERoaWmXBp6eng/8QL6AInpHPf0QApyr5YcKkKBg7Oxt4ehYBIjm5c+fPQ4tmLdCyVUc42atxJzMNrjZ20OYzI2gHe0qRtWZqNZgpvBVxFzlWKrjYOkDlYI9azi6wkXp3E8kBx42kZHi7OsHVyoRUNRhV2HvnLpbPm49Jb76C5t6+pno2qPDOe29hxvRvQCuc2sY8wFRZ4ZvSpjpoNFaFizonNwe6vDw4O7tUWfA8tnK1Wri6mL5LzcE4iJLPqOxzlXbdfXXnGJBgsaC9nS2cHItDrNIy0vHHwYMIbt8NQfZAliEP9ZzdcS0pCf6uXriRGo22Xv4yAXT9ps+YgdffeR/ZOVnIt7ZFiIcbrM1oULi7GbIz2qjl7Od+v5yajEuRsahvp0H9OnXgZFNEd5KYmgxPV3eJ33OClfh4VSb39OnTUqDZuXOXYhHAquQyShqHYqsUlNLyuaKiIlGHqJwqjNIAM/dV8Ey9cuQbDXB1KY56obXfqGlLHDr7F2yM1sjL18NgZwVPWOHUtWv4bekvGDTkMfTo2BF79+5GcOOGiE1IwcWw2xgyoB+8nO0Kp8JoVCEsNhqONjao7emJHL0RuYY83MjOxa3kdDiHXcZDj/SXmjq6skTlTpw4EbNmzcKfO/6Uz7p2qRqylcLlO1AjFdXZG5GYlIC8PB38fP2rR62ilPQXQMiKQ8WrIP0Sl95XwdMq5QSdO38OnTp2Kqb6zpw5g1bNWiI+JxtqR2eo9dlIzchBAAWXmQGjrTX0Wh3cHewx/ZP/INugR0jPngiCFULbtkZtNxdYq1maDKQaDDBYGWXR5Oh1SMvPg0avwuWUTNgZ9XBzdkKIna2UW9FndHJ0wrXwa2hYryGysrNlihzs7ausmpOSk0AuKW+zPERaehpyc7XyWZWJF5hjyM2Vo4PxhXtrBP4lgqdVyjM1NjYGtYOK3Dk+/t69ewQ/Hp2WgSB3T9zNyoCrnQ0M+VYgAVV6Zjry9YC7syseGzgYL74wDg2aN4ebSofgkBBApUGeHkjJyUJ0dibqe7iLxZ6Wm40cnQ4ZemqBBIR6uuPuhXPo2bkT7ty5Axsba9SuXUe0SI8evUBjjGc+jbuqWuEXL15Ank6H1q1aF4N3E1BKxC9d0aoOBm0odLpz3DTm7mpV72V+/X3d8RQ8By3UkpBm+vjHjh3F1I8/xc3kdPg6OyAyKw36tDT4+PkjITwCp+7eRodWbXDs8CGcPX4WU959HeHRcTDa26Ftg/pYsOoCBvari8zcbDT38cHhhBR0reUlFbRxWr3YA45WNrh77QratmqF7OwcaLW5EsSZN28Oxo9/EYlJieLX+/r4VFnwycnJ4k4SSaScq1zkdMuaNm1WZdjapcuXcevWLQzo31+Efy9UvGqiNz/r76vgaZxwTPtiGqZ+OLWY6kvNSEVudg78fPyRlWtAcl42NNZq3M7KhiPhV0mxcLFxQIsAX0QnxSDNqMKFqzfhmpOJR3p0RZaTC8ZNXILZ3z6NhPh42Dt7wMfWDhpbwF7Cdiqk5+fDQaPG40MGYf36jSIQql9CunkWu7i6IicrR4Tn6elZZdXMyhee86GhjZGdrUJ6egxc3F0FNePj6V0YWCpNXPkGg4mKzSxkzN1NDcJopSI0S9XT3VfBKyRD7733HqZPn15sYlVgpCoH9vaOoD/McTIxEc083PEXgZWqPDTy9ERYuhYNXNSwygeOn7qK9NQUPNL3Qfy64w56dQ9BekIUVDZ2sHG0E62h1ukRlpAGH3t7uNpaw9XeFlmZedDmZeLwkcPiKnXt2g3Lli3Bk0+OgbWNNbS59P1tqiz4fOQjOTFZcgVpWZnw8fA0uZEFRl9pRwcN3jlz5qB///4SrOnbt2+529hSpAz3VfAKelmrzYadXVEps/KmGzZtxOCBg2R1k5eG4byDsXEI8nCHfZ4RVlYq5BpycCM+CnY2HrgZEQF/KzU6PfAAcnQGbDoVA193WzgY06C2ViE0oDYupSYhJycPjX2cUbvAkzh/8Twc7R3hF+AHvU4PZydnLF/xK0Y/OUbyAzTGeKZW1RjTarUSVqXgNdYa6LQmhE9UVJSof/P6PeWd33//ffmtcePHIzU1BQ0bNCyMHvJeoi18fERb/C3w6qqdJuVfzXowRzPyAl7NfDwTLGSuUCZcZQAStTk4GpWAei5uCPZyRVRGMjKT07FpzWo8NHgIomJi0adTe9jZarDhVAQaNvDA8QPHYGurRrM2XdDK0wnpPMfNDCulmic1LVUsZU8PT9y6fVMyhhorE7eNOeSpsu9OwYXfvCnCc3J2QlRkFPz8/ZGXp4Wdrd09C0nZveToadGiBa7fuAEPd3c5ZjgYTGJ5Wd8+fdG4ceNC7WGJki+L7Xhm3hjAYAlyRYPxa3PWCl4//asZuH3zFubOmVPMqKIbG5OZC32+Gll6LRq5uSBdDew9uB9qZw9ocnPRukkLxOdm4U5kGvyCrJERkwR3B2fUCw6Ci1TmFC+UyEcucrMN4npRu3AnMqpIq5tJpDxtniBvqzrBBFzw3YjqOXrsqFQMBdWujYSEeHEZS6a/paAzKwsvvfgilv28DLcjIuDl4VlYVEIPY9nSpRg8eIgsDI7qonlKysRigp/140ycOnMaS5YsqUjuuB1xC3VqBxcT8KEjh0Q+XTp3KfX7embajEZYW1lhX0wSvIxaBDi5wpijhburI5JUOny++AReHNEMdRxcYG2lkX+UwfwAQ7EERBj1ecjJ08HRsYgyhdfR+FTCykFBQeWq+rLKxxTBMMbOon1nZydERNyBh7tHsYpd5bk++OhDjH9hHPh7BF5wQyiFo+fPn5Og0iuvTJREjSWHxQT/3+++BfHx27b+Xu7KpJolfKh37z7FBM9QrqYgdVmymqbkC/Pvb775Or745kekZVGNW8HGRiNawUZjxLbt21GrViCaNysq09Ib9MihO+fgjOEjhmHhgsXYt2+fFFYSvJin10GbkwtbO1sBTjCxU9lx5coVSaY0aNgAhw8fRocHOsDFzQ12NjbIys7C6VOnxNI3J2xQ7k3PgqpdzvAC7k3lb5evXJGij75mc1WdesXS3sNigp/102zs3rMLG9atR3Z2FujTmqcnFTWVmJiA9et+w7jxLxbbUSZhmzgcKwqcpKSmCCSpdlBtxCSkw87eGnm5BqSkJqBxw5BS+W1+W/cbtm3bhq9mfIXz50+hW7feUr1Dwfj5+uFK2BWx5mlQ0cDr1OnBclU9jS4GgHj2UjgO9g7w8HDHkSNHpS5wwYJ5+PDDqTLnYVeuwMfXt7B6VxEEVT3f9YUXXsCiRYvukQ/duYyMdLi5uVucGcNigj9x5jQiI25jyOChkjdmxOnW7duSP1c4aQRNCyNu3byJkJB6xQTMHH1IvRApbqhI8OkZabh08SLatGkLnU4PJ3t7HD0VgXbtQgDkwVp9L28MBXvu7Fk8+uhjiImJRMOGodiyZassIEKZfvttDTp36YoAf39ZEJzs8mBYO3fuxKpVKzF16scIqF0LG39bj44dOwq6qFOnToiPj0P9+g0QFxcLWvvBZuQG5hKW5V5AmEitRKNSMW5v374l92ONvDmxQ2U1UXk2gcUET8s0MNC/MN169tw5eejHHn20GBkRVzmDECUbAdy+E4GgWrXknK/IqDp3/iyOHz8hqFjei+4YkbIJ2SoYslOQla1HSO0i3D4n4ODBg5KAmfTmJERHRwpSRq83CChk0KBBuHz5kqjiWkFBgnph0KS856CKTkpKRGjjxrCztcWkSZPx/PPPyfO0atUaRA7zmWJiTWDLkLpclKUPzgk9Gsb1ia9TeG9SUpJx6tQpNGvWvJC86R9n3F2/cR3ff/8dfpo1W95u85ZNYuHPn7dAQAjK4INzB5QVt65MgIJuGFX222+/LUEfWuAcWj0BielITsmGp7uTGH3KIPqHYeGXX34Z169fxYYNm9C5c2exwocOHYqoaKprRzDeTlBm9+49ijFRlBQZXS+WfD/91NOiGcaOHYu1a9di9ZrV6NmjJ+qGhGDe3Ll45plnwOSNl6eXWOQKLMxc3XOBMY//448z0aFDBzz44IOm99FqsXz5r1JgqlCyWkzwer3eWNVARWnrNjs3G7naXHi4mlgobt66gZWrVuLpMc8gKMhEgqCMd955pxjYkp8bjHqojOpCloqK1JkCTNi7d6+kVQnL4mCFDJlNTezPouzk8/Nnz2H//v14+tlnCjWQkjtglC42LgY+3r5CoUZVb29nX66qp+FFjj2e5xTcV199hSlT3pa4gDm+jkebCVdvhes3ryMoIKiY8JVoJlmwKVRqiaJNko8TJ07A19evEBFkMcFbCnp15MgRCb4oxAYJiYmYOXMmnnn66XsQI3l6vaBlig3pGaNCRlpatc+zAskjj1QrRjWszDgMWf9OIEiD+g1x5colqfX38fURA43ZNEXwhHcxMeLv519ubJ2L5udffkHvXr1gZaOBr7cfNFZqYdH09vLB2XNnRBPVrRuClStXok2bNqhbLxhzZ8+Tqh1lLF26GI0aNYanlyeuX7uGHj16Fkb4GPgha4e7m3vhZ/84wfOBuHqVLNL2HduxY8dOTHnrbTNyQdPrUlW7uRYHYoRdD0OtwCBJ1FQH9lSRhli8eJHEGNasWYuvvv4cDvau6Nipo0THxoweg/Ub1gkxQq/ePbBv3wG0ad0W7u5lU6Qw8ELvhUKZt3A+Xp7wkrCOb968RRbS1WtX0bNnj4J+OKZA0Z69u5Caki5HizJIbX796jU5+m7duokOHToWBnpI53b06FE542vR/rHgsJhx99dff+HU6dN4+aWX5PHCrl/FDz/8iMlvvFmohpXnjouPg6+Pb7HXuHD5EoKD6yAjNb0Y/ail3vXEyROY9sUXmD1rFl597VU0qNcATBbduXsXjRo2xAcffoCOHTqiadMm+Prrr/HRR1PN+G9LeQqVKeDD0qjImGj4efuAVjmNyJYtWkqSh9rP3EPZsWsnenTrLsdZRmaGGHK379yGtcYajo4OkiZWuIH4i/SMFMKG0uL8NZkbiwl+9uyfQHz871v/kOchKHDyW29h6kcfFYYblQclrs3G2qbYpDBUaqWxwo3rNyxS/11yUmgE3r0bjeA6QTh8+CCcnV3BmAINsi++mC7VPfXrNcCRo0dw9sxZvPTSS2Xw8ZjubI6jy9PnwUptJbucBt1LL70MDy8PeLp7FDMQmXWcNXMWXnr5JcENEi8fcTcCPl7eiIqKBkvJhj3+eKGG5MKindQ4tLFF+fb5/BYTPCtGXprwIpYtWyYTs2nzJsGAT3xl4j0TuHjJUjz7zNPFAjgzvp6BCeMmCPTakk0FlAXAuPfSJUvxyiuvYNKkN7B06c8i5MWLFmPatGmyCBlBCwu7gkOHDmPkyJH3BFzK2mEqlRF//rkDffv2K0TZ0nbYunUr+vTpjbS0dHknlUYtHLwEf9AWIPJH2clcFNQYNlZFG8KQbzDVCVgXpYj/cZG7uXPn4tChQ+DOt7Ozx6rVqzB//gIsWrgQjRo1KpwzuiiMljF2bT5+mjtHYtWtW7QUKjJLj6SUZCxauAjPP/ccfv5lGQ4dPIylS5dgwoQX8dlnn2H79j/EberarZvAm2xtyk7LKmXdJb0h7uIdO3aIm8go5PwFCyTOnpmZjtq1g3Hs6DF06dJF4F2sqWverBki7tyWSh96JucvXICPt7fYOLSVDAa9HCcMH1cU1KrqfFlsx588dUIyTa7OLhKl2rlnF5JTUvD44KHFwIdkdOC5RT/Z/GW4uul5ffvtt+KfW3ocP3FcjhImOz7+ZCoeeOAB2XHr16/HqxNfxfz582TBTpo8SSDS9OnLCuCUJnguaAUXx/f65ZdlwqPPz5iUCm3UWBIwd+9Gyr8ZPyCV+l/H/0JMdAweeughZGZlSoqYgRymZ2ksmzwg6ypjAyqaP4sJXpuXJz3eFNXFiSAAgVUg5kELxvA/n/6F0JeaTyyraUhXQnVASewAACAASURBVB+fJdSWHuZu0Pz5cxFUpw4e6v8Qli9fjn4kVrS2Ev+elTBKd8rKP4MRv/22DsOGDTP7ilGii40bh4KGL/19dw93REVGy+7m/EiETgUpuGAUkRrD19cXu/buRvcuXWHv4GBi5VQV5S/+ce4ce7JK96WCAATPpmPHjqFp06b3nJU3b94Ui7n4jicYMlcKIyuT2q28UIqMMeX35i2YLzAnhpOPHDqMJ0ePlp1pysyJ6VZu1E6MI7OKnVxtDmJj4oRoYffuXWLV06I35ebtRKB+fv7YvWcnunbpDhtbW7EFGCTS5+uQr8+HWqMRW4Ch4sTEREnNOjm7IDsnB7bWVoVh3H+c4A35+fh5+a+IjY7Ge++8CyZtVq1eiTdeeU1yzeaD2DR1iR5qO/fsRM8ePTBs6BPYuHFjVeVapev1+jxkZmZLLV5eXjYcHVwKBc2cP89nNhYub5gLwKgyIvx6uETXwsOvIyCwFia/PRkL5i6QbB/ParY5ZUCGUT2ybRpZzanRID4uXna5KX1llHlh2Jp2Bl28OAJH7exrFtQq5UUsp+q1WqSTpJBkA0Yjjhw9KnH07l273RP63LBlIwY/asLWKeOtt9/G+AnjMWrESElMWHoU3ylEtJpCs1T1VNEODrY4d+4ivLy98cNPMzFl0luoU8C3W9qzmN+PWIL01DQ4uzhLto9oG6WsmcccgzBU7+ZkydSIPOpElZN4kZU4+QaxQ86cOyNxBu56JXX7jzXu6L5s2rIZE19+RQR68uRJ3I2KRP++/e6BHP3x5x94qN9DxQRPogSWS8fExIovXJlRXbVH/rjLly6jdetWSE9niNgVR48eRstWrZGbnYs/d2zHgAEPlxlBpKXNIIw5lIqVQK3btJKwMAVPvUHPgMn9q2GXJd7OjB03Bu0cHgOBgbWQr8qHldpaeOn5/vR2COpQ0rD8LfOyrOq+c8n5tNiOvxsZidWrVmHy5Mki0LuRd5GTkysU4lYlmvOt37AegwcNLmapXrx0CQmJCdj+xzbMmDGjMnKvNv4sKTkRZ06flZBqJA1QP3+BjV29cgVjxjwF5h1o/Zv3tjF/IAqdKlzJS+j0OqFmIfs2yRtbtGgFVzdXUdHM9O3fvw8NGjSCUZUPBzsHWQA52TmiBVRqldCxcGfz/Zli3rN3j/juhFzTPmAU0NJ0NRYTfHJKMm7fui1F+1yVXLWMQ3M3aUr0XF2+cjlGjRhVTPA0DqNjYrB44UJ88sknlRJ8dS/izqKfTMs6NSUF3t4+4mKmpWegYYMGiIi4LRnFslLHPH9ZFqWobrYVJbo2JDgEd+7eEffVwcHUJIGbgNdTeIzl3yAKt14RM6V0vy4AffLo4XWKb08GS36XR4Kle9NYjAMnN0+LnCwd3N1NAMZ8yYuayAjMW31xMlasXIknR40qjqZV8Uo91q5eh+HDLc8+Zb5ImALWqDQCxtix40+BWaVnpGPxz8vw/pQpJmy8k0uZfjwXNUGZ5jgDwREIuNNUD8BBcAXPeKJx6LvbOzoIYoh+uTKK0sfAnj17JFavpJh5DYs+/Hx9Ua+eKe1sqWExwdM4YchRaTTA0h8K3vwllYeePedHvDhh4j1BCZJNnjj2l4AR/peDyY/1GzbgqTFjCnrHs9wpQ2IQzMf/8P0PAscyT5iYPw/VL3MRCvKV5zAFaK2xEmORz68Ijwv92rWr8PHxhYubC+7cjkBqWhrikhLRt1dvvD35LSmYePfdouZI3/3wPRo1aIiHH35YbInitYYlIZnVmylR9ZYwGLjiGYpl4oGDmTqGJmncmWeW+Fvh4VdRv34RKkc0BK1btRpErCrFA9V7pXu/VTLSRpYJlmxptXliUTs5OoLnvoOjo5ytp0+fQmijUGGxKG3QzyYliYKUYYLp5o1wNGoUCpIdqVQmKpSwq1cl80fsnKeXF5xcnHEtjJ81kqwgbQSWcBGiRnoTSfyQrNiQJ82WCM4wBXCq16K8vPmTHc8LauouCP+LUQUrktkUVMacPntGoMHmXSf4O+fPn0Xz5sVx4tQWLHBgwWNl+tJUZVFw8hSsAL/H3+Ku5xlP28LPxxeMHBLeTWOMFjfP6LJCtvRgCKMeNWqUPAYFxjwFy7wV94vabteu3ejbpw/Onjsr4VkvL2+s/2Mz+nTpDoaQ64fUF+OX/LQMId+JjoILjwRbO7FBuBHo4lWXFbNcwRN6JbVq1Wh6b37jrJwsWFlbw87aVl6ek8qdVRK0yN/hRLRo3qJ45I6FkjQK09KrRQZY3ktSFVMjKQDPHG0ONm7YhJEjhpsSMrZ2pno9RuNgxJ87dqB9u/bwLGhmVPLeROgQ8vX8888XCl7ZPIURPZURK1euwpDBQwS/Ty0WGFQLFy9fRGj9RkLEyIobc2s9NT1NXEB7O7tCw/DSpYvC76fgCquy4Cvc8VxZSn65ujfm97mLaMxwRzCAM3zEcAlIlOzievjYIXR64MF7cPWkSMnT6sqFPFXn+bgIGTBRyrbYsSqLiRhbh0Ifmc8+f/58vPHmm4Jld3RwECaK0gaRuUy5vvXWW/Jnk+WeDVtbe9mhCkSaoek6dWrLkcf+t86urtj553b069cfq1evFvXOaN+aNWtkERGwSkQPs3PK8ctafyu1BnZVKPCozBzV6IxnIIIvTWKBpORkiVzxIUWd5hskacMVXFJlrlm7Gvv27sePM3+AQW8iBCS82cPDE+7urjKBlhy00mlhK8WI5vdmX5qePXvC09NDVDwXx5rf1gp1akmUkPI9Jp8YoCIs23R0GDDts0/xySf/EZQujyomZD6e+rF8xggmbQeNtTUS42Ph5u4h/jtpWPlZZmYa3F09JM7PjCG5az+aOhWf/uc/2Ll7F2oFBFrc7lHVRNX36NVTVuiG9evxy6+/oFfvXgjwC5AJZG494u4dtGjW/J7SITb1ZVqWmoGGUvv27TH9qy+FovvTqR+X24KsOguC/jGFz5i4aYcaodPnS1KJbVKo6pk0WbbsZ4wbN67Cn6DgiX4dPHiw6Vpi+hNi4e3lK/w+rA9g8IdahrGAg4cPCa6elbPz581F/34DoLG1FgufdKpLFi/B+PHjCqjX1JId3H/goIS7Y+Pi4OBgX2g0V/hwlbygRoL/7zf/ldDiuPHjwIIInt0DH3lMXBBW0fj4eEt+2XxQQ/z8689Sn963Xz8pRmBw4pXXJqJ1+3YYO+aZGtsbJd+dmokxdKWHvHnbUcKvXF3dYGWlRnj4LUEES7KkHApSAjSJ0x8wYEDhT81fMF8WDauEaMSxWPLoX38JyVNOTrbseNpADA5xV5+/cE5Kt3x9vLF791707t1bkL40Kqk5d+7YiX59++HKlctS1WPppogi+Ori6qniWP7DaNOCBQuwa89urFqxUlAjsfFx0jaU4EL/whbepnmKjLqDyLvRstMpBAqeAEhWsRCVW1NDs6TgWedG4StIIBqdtKSZBNm5cwfGPj9W6tkJw3rppRcRS9ZrD88yW3hTm9EFo7A4GIo9eeKkGISEVFlb24iWu3n7JurXq1+o6lkedu78GbRo3gobNm9C49BQaYU6c9YsyXEkJifKhrB3tMO237cLJJvPzUBRdWVUlgKoUcg2IysTX834Bp99+gk2b96MlatWYcXy5RLc2Ll7N9q3a4sG9RvcwwRBI45pTxo/NGwYvHh54iu4cuUqdu/cYfGXpDC4S+kycSjZNC5YHkty9qtVkmFzdXMT0GSdoNplxseZiCH1KWvlTGe8XuIB9Lc3bNqAls1bIrhObcz45r94b8o70u2KC8nVxVkifv4BgYiJjcaZU2eE+iQyOhohwcE4euwYAgL8pa7+rSlvYfrn06UhEa1/lodbctQocvfo4KGwtlJhw2/rBKp8Nuwytm3YVHDsmahFSwMHfvnllwKv+n3b7+jXp5+cgwsWLUBqWiImvf4WNJqy24xW5+UJ9+IiI7yJQ5uXi23b/sTgQYOQI/g6GyFd3LN7r6BxWPnC4Il5qNn8d3ls0D4x75Z56K+j6NKhU7HEEVm2COfaunULGoc2kWgeGTzdXVzF3SXREcvG70TeFRsgMzsTNhobKcwgOUNkZBTq1QuRHL6lteA9gq9KFO/shYtYveJXTJ/+pQQwzpw7ixfHTyhCi5So9xa1aDTirbffkto3Fh2eP38Bffr0kdXu6uaCJqFNqiPbcr9z6dIlibQpIM48nRZ370TKec5at969esPNw53hQ/FAroZfR+3AICl9Lm1QSxDBw+CLMqR1WqNQEaQipPkLF2Dc2HG4E3kbmRlZUsUzZ85svPba61i9drXU7zNCuGHjRgkRMwcgSCAbG/GSvDw9xUCkmq+okLSqk1ajHa8zGKDTakUlLl+1EtevXcfHH30kL26K5BkL3TvzB5v2+Wd4Z8q7iImJwrFjxyUpwzOTLt3w4SMK+dwYvbLECzNXTuErPWdY48eEyMMPPYwzZ06jYcNGsLG1wYGDB9GrR09s3LQJXTp3LpXIgO9B15DZOUbjOPi+9OsfeeSRQlJkQcga82GjsZYmDC1btkJIvXq4cPG8HAXk/CEpA11homtbNG+OS1cuS10Bee0IwuzWtVu1U88VLYQanfFpmenSuI+qeuZPs+Du5oHRT5qybtzZhGPx3DM3TPg5q2xC6tQ1AS9iY9GwfgNBmJIsqFGjhkhLT5fJ9fH2sch5T0OOVrjiqhEC9fsff0hUjQ38hBbcSo2/TpxEaIOGYN1f7aCgMs94qmm6iEqpF6FX0szoyTFISkmCs6MzbGysoDUYYGdlIy4r8xXE3zFy17RJs0KDj94D3VjG7GnI8Uhq0bIFLl66iDatWksgjNa/uXapSKiV+XsNBZ+BU8eOo2mL5pg9ezYeHzpEGBy5SylgWv0EYZQ8n/bs3Y2uXbqxnENq0dlrlpEzBydHwJgPg94gIVZL4ckJ+uSuZ3WMGGN6HcgaSVCkMuhdkNSYC4/FIN26dpesWWlDIX4o6jOTj0NHjqLLg51x+eoVBPj5Y+3aNXj22eck5s5Fx6AOS6X//PNPcQNPnDyOwIBaojXIc0dP4f2PPoKVRi2uZNjVMIQ2bASyf9AIJZu2JUeNBE/jh+rMSq1GZnaW7E7bgqoP8xIj8wfmIvj6m2/wxuuvIyMjDZcvh0kBApMetJLVapIJxEksQOm3VtMX5jFCK1w54wmcoEax0liX6rJVZOfQXeWuN886Lly2FGOfeVZq4ZmfYMSSmsXaxha//7EVTZs0Rd3guuLqcjEkpyYLQof/kEyZLiA7cBKiVbt2LeET6t2rj3D8stmxee6/pvMhx1NNyqR10ijHCGu1BtO/mI4nhj+B4LrBkk1iNIuFCaXVmdMdogtFWHJykumsFEpRFxcJdISH3xQ3xpy8qCYvy/OULmavXr3kNkzMrFu/TpoIU7Xy94XJUqMWXD2DOtzNFEZpg9qIgjdPsGh1Wtha2+LIsSOoF1JPwr0/zPwBE8ZPwL59e4X8iIUmN25cE4qUP3fukOwcqWLmzZ8r5WOEXvGeZONS0tQ8OsiR94/a8crqZTiUqJr+/frC289HXBL6xclJSRJq5KSaj73796J71+6gcZiZkSFZMJYIkxOORwP53hgWbdumbbUYn0sKi/V4d+5Q8AUBFxgLa9I2btggZVNubq4S1OnYsRMi7twSfnm6YqUNCoXCV+BQzGvv3LVDXNOwa2FyJru7ueH8hfMIDCBPbqKQLhCHR6AGy7LDb92Eh5s73DzcsG7dOjw+5HGp5SOQpX27dmLcMerHZ+KRQ3yeJUeNdvyOndsFL966VRvMnjNHUo0ffvChqHyGPUWl3JObA1atWYVhQ4eJPx0VFSM4N7oyPOOZE7985bIQDDNRUh2q75ITRDVPI07hiaW3kZGZDldnV0mMsKCRyZkzZ8+iXdt2OHnmJBrWb1hmfJxHAYVv7nEwv/5A+wdw8NABcdv8/PzkN1n6zfOcNO1U4+mZGdISjYubOAU3V1ccO/4XOj7wgMwBkUABgQE4feY02rVpJ52omOEsS/tUdzHUSPALFi4Qy5bW8ZatW+EX6Iv2rdvLszA9Ke5cibQsJ+2jjz/CRx98JD3ZyALBCVu6bBlGjxgJK1trseqZ2WPM2xKD6pzRu+7du8vtqKFYrcPK2UtXLsnZyzP5xMmTkjQh00Xfvn0EfVvaKLV2Li9P/O/UtBTYWNtKHx0TSEqFfQf2i1pPTU3GH9u2Ycrb74AlZ9RuXDys2xs/YQIOHjwg5BDBIcFCnc4QEj0fti8riVSu6bzUSPC9+/dHxwfa4/PPpokxNuGlF7F08RKx6JmKNBh0cLB3usedm/z2W/h6xldyXUkjiTuJlCiCmNFYJmJVMlZfNGlGiacH+AfCztYGeXmsTLUuQL2UHyItaQDOmj0TE19+FWcvXUBQQC14ursKo1ZoaBMsWbZUFndogxAksJzK26+Yf37hwjmo1VYiZGLzAgMCcPrsabRp1Qb79u8Td5NwLUuOGgm+/yMP4YE27fHZZ59ix86dcHdzRevWbcRqpdqi/0oKD/MzngJlPHvo4KFISWU+Xy2pXcGP29pKSxBCnRlK5U60RKiSxiQDLuboVWUSaWByhzJCxk5YpBc9fvI4WjZvIVmxyg4FUWvqamU65E6dOYW2rduCfr6qAHnLVDXzANeuXxcDl/ZNbh7DxnZITkkyWfoODli2ZAmGDBkq9gHtpNJYMSv7bKVdVyPBfzZjOlwdnPHaqxNx89Yt/PTTLAnFUn0RbEkDZeTwEfcUTVKtkxSJHgGDPDwOzp45IxRhLq7OuHvnrgieLNCWEDxj66bKlcDCOSDmn/aEMHGoTbs7KiZa1GtAoH8hRLqyk3vsr+Po2MF0TvP3SKnKHUyB3gi/IbQnzNEfPHwQXR7sAlKz0PDjM2XlZMPBzh6nz5wRzECtwAC89/77ePLJ0WJEMnT7j+LA4e5lUR/TriQP/H37Tnz3tan8OSU1VVA4Hmz/WYDKkX2gUmHO3NkYP26CCJ6TY2drL/l7T3c3OLu64Nixv4Q44CGzfHdlBVDadTzT6cIxRMqRlZWBg4cOYkD/hyXU+mDnzuJ7b9q0EcOGPVFsh5b1uyWTT4z6dWjfTmBWtE8Yadu4aaMwfV67fk2ikDTmFixbhHHPjJXS6cBagagVWAur165Bxwc6gNVEnR/sLB4GXTwGgMix6+TgWGbCqLrzUqMdf+3qNWni1zi0gVCWf/HlDKxasVxUPVWnlhUrGisBW5iPhYsXYOxzLyAhKRHHT53Ao/0flkLJRk0bw8HGBkf/Oi7Y80cGmLJpNR20P/iPgrmjb7xw4SK88/YUfPvdtxg5YqSgY+hJ3LwZLkfNoEGDy0zS8HnMz/hNmzdi4MDB2L1rlxxZDBQx8/ba669i0huTxI4hFoAtSJ2cXODi7CyWfFBgLZC9kuALXz9f2fEN6tWXEquFCxcIdIs5D86hpUeNBM8c/KOPPiqTwH8+/+ILfPShyZ0znXIFJEElELwrVy7H0KHDEJ+YgF07duK5554DP3vssUFwcLTHjevhEsBp1bKVRd63JMqWrhzxbF9//V+EhV2WBn7MeSvQaL5LecCHklY9/3/p0qVihBHYwZQz6+GVOAdjHG3btJH4fuOWTZEanyyRQ9ocJ0+fQuuWrSSMLI0OHZ0KSRP4DFyw/LfCq1tWRLSqE1UjwRtU+dDm6aDS899aRMfEI7RhfXnQ5NQUZGZlwN/H/566L6JJGd2iGiM3TaCvPwh6TElLxQvPP4djx0/IOTmgX/+qvk+p15fE1bNoo37D+kIzxmIHCsnOzlaYOXns0NgiCVF5wi8NZ2CuCXg2MwLIOAeTLwzC8P/9/AMEtcSdTBeSv0nWbEbsWHzJoBGDWvRtaNSRU4cJI5JHWnLUSPB8UP6Tl8tYszVWrVmDp8eMkf+mH8/UpImNungLbRIe80UY0qXLw2jZqtWrheqLq54EyCxfJubMEqOk4CdMmIApU6ZIPp65eapSFnPsP3QAvXv0QvjNcMGxl+SdNX8Wc8ErVru4ojQaNRrB2ZE3nxBqUqk+9uhAqdMbNmIEtDk5yNHmwt/HD9GxMYiOjESDBg2FM4hAzQuXLggtDFO5ilWvhIf/ETuehQl8Se4OWs10x0wk/zYSdzbo9RKtMrfM+eCx8bFwd3WX4yEuIR7BtetIBK1r9x4w6HUSL+eiYaWtpYb5mcwAUWxMjJy7NC65OCm0cxfOie9MbcMETNm05eZOm+kJTcGaoro28/9X/ls4L4zk2lVJLzxeruPe1umRm5OLnLxcZGakISszR1S8hIYBgWy5OrnAxsFOjFAWrdTU26nRjtcbDULVpZRBm7M30B0z5htk15jveKpAUxWtChlZ6UhMTkK9OvUwe85PaNayNZo3CRV1S2OP+PKyUqNVXRD8XQqfaFrWthmEdoTVOyoY5HnUYCtLRsmMJFQmt27+vSnlslR85Z7n3gVjkAVgSkUzja3TaaHXmdLSJnIUSMaTWpQGo5WVRuauPC79yjxLjQRvYl5msaOVqGgmZshFS+uZQAJOEtOR5iM3Jxu79u5Bxwc6wt3TQ8j+SBbAuDbj27SA6e+W16utMi9W8pqKUq1VvWdpC8Ckho3Il1wFoDHmwaiyNjUqz8+TxSRLTD5jrSCnrMhip4tJQMfXX31dJudNSUO1qs+tXF8jwe/atwfbf9+Gb77+WnbTZ9Om4b1335XVSXV57Wa4IFqonpTBI2HDhg1Cc8pznpYu/WsGPhhP52c1VWPVnYyqfK9mO7/ol8wXJHP5nA+2XFEMS57x2VnZEujhscojgK5yTbltayT4AwcO4MbNcDz/7HOCTCWKhJRdBA2wqPD333/HG2+8KVEsZTB8+sfvvwvj1OAhQ8Rtc3FyEd81OytL4MeWLpOWfWZGT1YVAdfkWoWLvrLeAQGWq9asxrNPPV0oWBI+Z6RnSDEIBU+kEl3BmjJ8V7t2jtQfX07/Gm7ubvj6q+mi4ubOmy/AAqY/iU1PSkxEm7ZtBUigDAZJzpw+hXr160lfGDY4oOA5SXR7WInKQgtLj79D8DQc6bqVldcv+Y5ktE5KTUWQWc+75OQkwey7urjK4mWAiNqxLNKGys5btStpCIe2s3eAk4MDGjSoL2da+I0bcjbRIKPaYsqVGDyljxofisTGpPgk6xRdKhYjWFvZFEbCqO5L8uJV9mVqch1tik2bN0uUkUwU1R2EdfE4I4kRq4lY684SrbKG+YLk+U3sIgNaypzp9FoxQJV8PDONTDjR8K3JqLaqJ07dK9ATDhpTX3TFkfn555/x9NNPS+H/smVL8fZbU4qhR4it4yQTAEneWDJj0Qbgju/Woztm/vCjUIxYumSoMpPEsDOrYMePH3/P5TrW7xvyK6xoYZEIacjbtWsvKV9WxJqTOJe8sbngDUYikkyLRnl/8YLYlK2ANZRHIYVf0waEgquvKERZmUnjNQzm0C3hQmB92pKlS/BQ/wHFBM9zv1nz5rCxtpZMlFB1F3DXK5xuf5dxx6OGhRIlgY1clNM+n4bHhw1D08blR9C4G1lBwxw/o248mxs0bCg19xRoae8mUHRx32jlq4ohexgQosHHCCCFT41IW6qm1O41Kqi454zKzcaB3XulsIBnPN2YBvXrFcvO/fTTTwJ6ZOvMH2f+KFYqc9AcRKXkZGeLO/d3CJ+s0QykKOXU5u+3aeNGtH+gHQICym8RwhYoZMRev36DQKNpsNJr4THCZFBJ/KEEafL1AjplX5rEhETJvSvvTxdwz/796NShgySNaCNR8KSVq8motqov7Uc3bFyH7779AbT2SYREt5a73xw2xHN9xMgRWLJsGX787ruCrlOmFtlZOTlIT039n7QmqWiSuONOnSLbdNNiNonyvUNHDssiZt+a8savy3+RJkwH9h/EnztN/LxabY6UUJH9ouSC5m7mYKUP2bKWr16JIQMHSc2+FKNABYPaCE0B9y9Bo2T/rCkzmEUFz0aAzzz9DM6eZaw9XXL0RIqagwgo+OEjnsCp02cwZNAgyUs/9tjAwrKr/3zyn/85wWFpgmPg6MeZM/HqxImlAjxJUuzt610hmTA7XPz66y/4+OP/4OixI0hPz8SjLK0qKCAt+du00m1tbRAZGYOQ+nVx/foN1A8JkSidQiFD7CLrDXgWsFiTZdxK5W9FC7pMo7ImuHrzm/J8en3ym1i7ajVioqIl2JiVnS0szTzblEGrtXfvnlLHtnPnblwNC0MHKTcmctUoUGOSCt9vVU/f+M1Jb+L7774r1f1i4QjjcRWxWtO2YU1gcJ260oeud5++UgtX1mBcgzGMJYsXo+0D7XHi9Em89tIrQrUmDNcqFX6a/RPGPDlagBwWM+4sJXi+GF/igw8+ANuUMNNENcbe6YQsK4M8sey63LFTJ2m7RSJEBajx9DPPYtnSJfdd6Hw27sjEhASZ6NLwbecvXpBkUkU9Xqk5GLxiLINpaRIal0WixN+lsebh6QkneweFELNwriTvX9CNimRMku5OThZtWlOcvUVV/azZP8HZ0UnaajLhsH7jRlD9T/vk00JhSh1ZUCCeffZZbNm0RWBKDFAwKsW4fT7tAtuaZ5+qqgKlgeDKX/DCM2NL/eqvK5ejfZt25bpm/CJdLZIwMB27fPkKDBjQv1yg5NmzZ9GseUsQncYdziqikIIoHbUeI5sr1qzG8KGPS36eMQJCyWqavLKo4C9cuYQP3/8AmzZslHy8IEk9PIWqWxksZfLy8sSwkSOw6tcV0r6bFTMS309PhaOTs4Ag77eqlx2flCjPW1oMgf3kuMuqElyKvBMJvwDfcsmcGNdg92lTi9F8Yc4mpQoFTuOOKp+LknXzshCysyWRVVSwWdUlbrreYoLnxH3w0YdS696qRUsppli8ZDH69O5TrPiRroirqwtWrFqBkcNHiaGilAATcZuanCz0n/d78PlJMOjqTH/53u4UrKBl4wJ2iq7sqXLfZwAAIABJREFUoCDpqlmxpKyMsX37dgx4qL+khanYT5w4jpYtWoG97IwGo3gY0tiwoOqYCRr+U1Ma8xoLXrFWCRtnbH7L1t/x3DPPyGsyaHH58pVirgfPqA8//FBCjm+88Uax6eDER9y5gxZNm933HU93jlW1LVu2KIXHA8LvExraSNqHVnaY2tuY6GDKGmzDUkibBkgHKgn0sIBTb5BjcOGCBbKhGN/4R6RlS75MaYkQWqzmxD1UVQxi8AVK1sUx0sUzjCjV+63qiYGLjomFn49PqSAHWtYETBImVtEwGnXIz1cXHhkliSHMXTuyaY6b8AJ0WtOuXrtpAwY+9LAEkliv37nzgzhy5KgwYBHUwgWqMIVV9Bzl/b3GO9785nSJKExFaOHhEbhy5SIeffSRwst4DQWflJ4KH/fiHHgkDWTPedJ93u/BySQZAUGgCuet+TPs2L0TzZs2K7OerrLPS6FL98iCCmK+L8kNedY/9NDDiI6Lha+XNzb/sRUd2rYV6NrFy5eFFo3gTBOuz1hjihiLCp4CoyHy1FNPyTzMnjMP33zzNW6G3yicF1O/NStTp4b6RZ0aeMHHn/4HETdvYsmSpfd9x/O5fvjxB7xtxrPHCebRRENq6++/ix/drWvXyspYDNzcnBzBzZelwcgA9s677wh7tpVKg19XrcTjgwZLdc2NayZKtd379uLBjp2EX7cktLvSD1PiQosKnp2k+vTuhQEFhRD7DxzCm2+8LvzvyjBBqlSYOPFVMG5vPgYOGwofVzcsXLS4uu9T7e/xucjaRYy7Uv7M42jW3NkYNmSoqP+LFy+hTwGpYVk/xBbpbILwNHvbHDsMOxv7cqNs//3vf6X5suDr8o3S2oTctczl04k3GXFmIM6CGoaaZi8tKnj6sI7OTlIHxjF/8UI0qt9A6tzNB1+DjYvYuNd8rN+0EVs3b8LiRUuqLcCqflEBgBDRQhVMASu7k4th4aKFkgkjcyXPWKacyxskcSLNSVBAkEDH2aRo4sSJZe54MoI+MeIJ7N65C0OHPi4hWcKs+AwMiNFfJ5Fx504P1tiSN39uiwqeN1YMF7pzLAqY9uln+OTjj4sLXgXxRQlSUHDivOCRIYPQokkTfDHti/um6hctW4KH+g2QqtXvf/wBr74ysXCC+WwsV05KSMKN8HB55jdLeCLFFrTRKClZpmZJbMTc/JVLV8rtlbtq1SrhuFO47BQKFP42aw9pGGtzc6RREuvvLDUsLnjzB2ODH0KrzcGWckapVEhLSxFsvfl49c03MPO77y31bpW6D2Prly5elDQn8QTm0GWq+i+/+hIvPP+CIICl5045dWx8N1YUzZk7B6++8qq0ESP33+jRo0Ww9MlLnvVbtmxBv359cOtWhOAAwq5dRb26IXK9VNbY2gnyduDAgRWGiyv1wgUXWVTw5q20eH+WIrNG3tdspQoAUa3C3Dlz8XIB/ZjywF9+NQMvv/Qyrl29WmOgQWUnYfvOHWjTspXEyw8cOihtzJWoGJ913Yb1QjtGbGB0VJRUv5Y3eJ2QH/oFSP3/2TPnZNHQimflTknBk/6MQS5C1bx9fAS0yupiHhnkvu9YgibVXKtW9h1Lu86igjc19igKVlDw3EEMPSpDKbpg08HHhz5e7JkeeewxvDVpkgAXagotquykkGqdhMPOLq44dPgQ/H39C/Fs3PGvvPoKenbviYah9XEn4g4GDypb8LLjdXlSUUOyhZiEWGSlZSAuLl5AGWTSLMnUyYROt27dkJiUJK3D2QCRZVScJx4vTRo3FlZwWvU1jdb9z854EgGz/ElpQcagSHxcnBQlKkM50819Wf5Nq9chJjJKqD45EZZusFfWQrh+4wb8fL1hbW2Lz2dMx3tvv1N0xsMoLNMkN2CZ1Z07t9GsGSN7pQ+loIJVREQVnT13BjHRsYIa5t/MkTXKHRi7aN68GW7evIXQxo1w5PBRuV4aFMqGMeLXFcsx8NF/sqo3GsFkBgWnjPSMVLg4F6FMFeOPMfuSEKefFszDhOdM2bGalghVZsfTu2B/GiOteY01srNN3afMS74ioyMlfZyVnokdu3bgx5mzyry1gqMnlRkDQRG3wrFp6+94+cWXyuS+50Ln0bJx8yY898yzUjDatEkT6A06nDp5Gl27dsFXX3+NF8a+cA+zSGXesaxrLKrqjUYDrl27UZi6ZIIiN1d7DzkfhZ+UlgIvNxNDhfmgJ8DcbE391MpOCoV/Mzxcsm5se/7oI48KtzwHVf3Lr7wsDQnYRfLokSP47zfflrvjyYhB0qbAwCBxDwmc4E4vq/KF+XgilJSznwxdZO8QCrjMdBH2tj93oFvnLoX3sEQ5mEUFn5+fB5bQKeFI+sG0hKWrstngZ/p8Peysiwot+Ge+vEIe+L/c8XTLSGDA1ihE+LJGnr1kt/6xVaKJTQrq/Sj4ceNeQI9evUT9X7sahg/e/7DcNcU0M427jh06IjElEcePHkeXLl2K9d4zvwFjH2xFwgVCzvqf5s5GSlIyprz9tsQBpLeNMR91AoMsevxZFGWbnZsBjcZGqD05TO3E8kqFMi1cvFDcJPPB3bdixXIMe3xYqfHyyu7iiq4jGcEvq1egZ9fuqBccInSn3HXsD0e3TrHqKfhJk99E+/YPwMXVBSdPnMBnn06T2yu2SnnJJJZ6Ey2j1xvKBGNwd1O70agjAGPh0kUYOWwE7OztBIDp5uoGJ1cXuLm4FEMrV/SOFf3dojv+nQ/ew2OPPYIuHbvI76ZlpePmjZsSBi059h7cLxNfTPBGI9hNghrD0jTdJX+HlOsmwIcaNtZWwpTN7hG50q3KhKSlcElZRopSUp+uWr0Khw4ermhOi/2dO1kImcugJBWuIPbIOXkCPXr0kAbE3p7eou53792NgY8NFFfPzcWtxokZ8wezqODHTRiHuJg46U+jTBzzzQw+lHRjrl69gkaNGt8ziZwIqsqaQotK3ti8dp+p30+nfSb8fBoba1y7chX1Q+pJexS2S+va1WSc8jvz58+GxspG4M7bd2zHil9WlCl4Xb6p6oWkziwfJzflzVs3he5E6bxh6h7Nv9FiN/H6s90Y4/QlASAKh86R40fRukWrwvqDf9wZP/XjjwWMoSRfiK/76OOp2LzR1KfGfGRkZ8LZoah8mn9TWnMwRq10f6jS9qrCxeToyc7KlGNoypR3BOxw9vw56ajBEm4RvNGArVt/F2YqkjyRq7d2UNlkwopVr/D18x6s+1dYr0p7PKUQct/+vcKcRQ+OLrHS/ZN/X77iV6FSUYCe/zjBk6IsKzsTgf6msmhOZO1atQqtZOXFxZKOCBcmDPOxaesmtG/bXuyCmqJIK1oD7OZ8JyJCqFgIEGW3yd/WrZWuWW3btissq750+aJgDFgaRsNt8KAhZd5a2okbjcWMMNoPFHx5RY4Ep7AtC+vtWE3E8jKqem4cpmXDw29IrzoltmGJyl+LqnqqaaoypWc825NRiJcvXZJOy+ZDm6+Drbp4t6kPPpmKVk2boXnzFhYn5jf/bXobfx0/Lqq8bkhdhF25Iv1f6M7Roif4UzmqTp46KRSjfr6+UhkzeqSpg3RpgwKm4M2RRSz75uflNRowhWlMqVcFesXjbu68ufjg/Q8KP7Oki2tRwSNfB6OaHC2mJsWEXbHWi92RS3ZKjIyJRi1/UzMfZQwaOgRBAQF4/PFhsgP/V4M7c9e+vXAj5Xqb1sJlT6px8tqy9ZkCFeM7RMdGw9XZRehOo6Kj0Ku7qdlBaYN1BPyOOfaefjkFr5A9nD59Eq1bty0Ws+eGIedfoH8Adu/Zg84PPigGIYGYxNrxt5nvsKSLa1HBi6GiVtFWEdOG9suML2fgvXfeKTZPnHgCEN4p8fmrk99EbmamcL0Sm/+/GnxOtj0nboBWPf+fE02CRqaQFUOUGoGa4crly/Dy88WlCxfw3jvvlvlYtE14L3O2Clr1FCzr5jiYjeNnpFxTBn35lStX4tXXXoM2N1e8Gi6WM2dP48FOnSXZRQ/EksOigid8SKfNk2AHFZdY0gW13SUfOjYuGv5+gcXy8XlZObgVfRdbN2/B5MmTLfmexe5F4bBrBWFVdUOCRTCkC//u++8FXj1hwotyvUQYk5NkIWzevAWHjh3GgtnzynwuRuF4jJjbJ8xO8v6Kxlu4eBGahDbGgw8+KPfheU038q9jR9G3Tz+Q7pWwc0b62KuGi4ARUI0QLZeN1q3qZFlU8KmpKbgbFYnkxOTCM72scykyNhK1/IqXHGfl5iDi1i1s3LAR77//flXfpUrX07ijoBydHHHxwgWMGD4Cy35eim7dugtrtjLYKYJkCc8997yQEbM+Pjs7C/EJCahTu3j1K9U6tZm5IUdPhYtBCQp9+tlnGDN6dLE4Bb+TlpYKT08vhF29gnoh9WVBsOaAgaX4hHgp9LBEDz7lvSwm+P0HDuDC+fMSYuRqHTq0/Lx1HlWaXfGQ7cJFi0DOl5TkFEyfTl6d/92gm8W+N2xk7MvsnJWNtAZ3cnJEs2bNC3f80ePHcPrkKYwfP0GaC01+Y5LU/l84f0He0fzcZaSNu7tVq6KAFVHF1BxKSnXzli1SYKK4jPwbNWNaRho83DyE/Zp05ub3Xb1uLR7uN6DU8u3qzpDFBE+3hSW/n38+DWvWrK3weaRYwKp4xcrAwQOh0+rEhfm4BFyrwhtWcIF5iJXHEAs9yFTdsWMHzJs7F++9974sXOIAWM6kjLiEWKSnpqNBgwbSR4ZUZLHxMUhMSJKuEeZQbDYOouDZTk0ZJV08HoeskWOOQBlksjp99gy6du5isu5N1BjC8smsIeFfTRs3tWgY22KCZ4eK0KZN5YzkPxWNx0cMx7rVa4pd9szY5wXf9lD/ftIv5n85GE2jClaRlFGbC3cX90K2aR5PSqSPrb2jI6PRrHlTaRPSs3sv0RRsKUZqc3NiJ3L0UtAsflCGwmHD9iRPjR6DZcuWYezYsYVqW/HJ2aOOYWMFT8sFFBkdhbp1gqVzBtk02LjIUqNCwVc2WGAeEq3Md7bv2IYB/Yrz0cfEx+Hpp57G6FGjpJrWkqNkUoXqmqXPgwcOwicM3079BPGJ8XJUrVqzFk1DQ6VcaszTT6F/33549rlncSc6EsGBtXH77m38uW0HHh86tJgFz9w6BW9OdqRQqc5jUuqZ5zB73ly89OKLsDPLWMbExmD7n39KPp6QKx4L9DY4pxpi77RaWBUCMywzKxUK3jI/c+9dTp87jTYti3YGr4iJi4WVtTX+OnJUQqSWHCXDnMTDJaekIiiollCvsd3ozYhbwlnTuHETKYQg0JGlU9zBVN+Mp3OQnYo5CWoG83YnpVn1vJ6/TcCHFdRCiU5aFLYb4VBQtUQrsbXort270KVzF1HrJio4axC0yoaD/0jjrqpC+uqbGRjz5FPFYvKXrlzBhYsXEFInuMZUHyWfp6TgT587g3Nnz4o1f/jQIfTu3UcMLEHDOjnDQAiZRoPM7AykpqShVmCg+OCPPvYYdHl5YiNQO5hnEcmYRUESXKkMRdOQwoYNieIT4qQmrkd3U4DK9FxkUuPu1kg2sHnT5hKezc3TimYgyQSRyiWJk6o65+bX/207/qtvvhIiY3OYFqN5cTGx0qXR0mlZqmAeQUoCJT4pDjnZufDz8cMPM3/E25Pfwu07txEbEyu8PWxSxEYGbCR0/PgJBAT4YdOmTfj+ux8EFsV6Nkc7kjsWlYHRuKXgld435hNNZBGJjF59/TV5tzdfL6oUpnFH0Cf70ZDS3cvDSxA/PCYI5961Zxc6dehUY/7av13wXOWmDorFm/pm67Qw5OYJQQIb71VnFO6wguCIcg9GwpQWH1wA586fx7lzZ8VoYriUIVHueKEZqR1cSK2elcN8gw4/L/8Vh/YfxNo1a4Sxcs3qVejVszeaNze5fhxMtvD3zWFWSsaOFTUMQ/P+dvb2UgfHoZAdXLkaJm3Djx0/hlYtTO4g3UMCQ+bMmY2RI0fVmAzhbxc8X5ZVKyQ/NreKWR+/aNEivPD8WFGj1R2lpS3pT0tThYIqVZIDM3IX2igUr7/+On744QepV5MaNoMR7777rnzGXnAsWfby80NOZpY0Enro4YelXQhLoxR/nM9aWpJGeYc33nwdX3w+XRI4tODN+W25OFgkyW5Tc+fPlT70pH5nQQXdPqVFmiVLx/8WVc8X+OKLaUhNTceMGTMK5Tt34QI4OdhLg93y2oJUtCBKEzx3GoMiSiDlSliYpEIJEjlz7gweaNdBjKiszAwBRPCMZ0YuKipa6Nv6D+iLtWvX4slRT2L2nNlSL0AsnbngS0vLKs/KqODIEaOEXImROHagUgYx99v+/BOjho+QDp1MEpEBjMzgjBTS3eT5b0nI+d8ieL4we6oTiGJuva9ZswZPPPGEuESWfEn+HhMj3G3K+RsZFSnx+g4PdMDlK5fQto2pZxyhX1TJnGguUC4Ghk6D6wRLHxk2BObnbHzMa8zTrYpav3X7lgAnzXcoizXYZjQ7JwenTp1E74LO1nw2+uzUQOxBx2pbkhzR2IuNi5XKWWohU72C5dqQ/S2C546ct3geXhxrSoYog4yQ7Gsz7oUXLA6vJuky1aeC7GHz31u3bqNB/frS9bFL564Cx2KjBIZtz5w5g6kfTkVySrIsiMaNSLGeAycHJ+GMp9vVpnUbKYtShsm+MGLO3LkYP268CErRPpcuX5JjhYM0aK4uRbUGzAwy5cuWqmzwwLQujx0We/B3N27djO5dusLL03LcQH+b4IePGo7fVv9WLDs3YeJLsurfn/JOudxwFan60v7ORAuJDZT+sixHJtVY1+5dodao4eLoIn48y71cnF2RlpWBerWDkavLkwydi4MTPvnPf/D5tGlQW6slfu/o4CS0ZsUFD6xcvQrDh5k0F5M5QbUCi+jZuXslzVoUrqbFL+e+jR1+Wf6L9N0l+IPMV472DsjKyIC1re0/M2RbFWFwFzz51EisWr6mmOCHDh2OwOBAzPz2u6rcrlLXsjiRAM7WrVsjIzMTo8aMQt+ePTFq9Ghcol/dtQfuREYg7Oo19OnVW+rf2LSIcKs9+/dh9IhRoNagRiBPL1uTDug/oNSer2G3r6NhnXpiB5AVg0cCWazYVIj8f/w+e9crg376tm1/YPSTo8V3J4KJx4TS/27tb7+hU8eOhTn9Sr1wBRf9bTv++bHPY+mSpcUEv2LFCvjXChS1ZkmYEeeAnSDZ1YHM2fSPqUYZHmXLblbKEmSZp9MiKytbujwzj84u1wsWLkLv3r3g7eWFmbNmYdKbb8LaxlqaLbFRMJM2JcfV61fRoF4DAXfwnKZ9QIuf0TiWjm3esgnjXijixKf1zqJJf18/MDWtNpqKUpggcnf1EF4cehTm2qWmwv9bBM/VPOXdKfjqS1MPeWXQbcnTauHk6Fzs85q+JL/PBgosk1IgXXTvGDTxDwgQPl2WKisJElKM7dmzC926dsfSZT9LB47mzZri4KFD6Nqlq7QwO3HyJJo2aXYPpIy/deb8WbRs1kJ89vMXzgue7+q1a6jPBod5eUJ3Yt4PnqXVYVevCoQ6JY10Z6aed2xaSBjb97N+xIC+/dHaLN1b0zn5ewQPFR4f/gR+W1M8O8dMmL2dg2D0LL3jly9fLmq5e3dTEUdGVgaO/3VcGgkkxMejQ4eOghEkLx2ZoxOSEpCWnAofH2+cOXMWjRuHYsvvW/DYIwMFiLF06TKMGzeuVKbLbX9uQ78+/eQsN7UpcRKqUv6W0oXTnGCBnsPRY0flO9wUSikZz3iuxpu3b0nhZkUYh6oshr9H8CoVVpACZMiQYvHni5cvITi4jljOlh7mqp73Dr9zG5s3bJDyY4ZJO3fqDPa8ZWp18MAh0Oq1gh3Mzc2RNiotWrTEV19/hddfe12gUAsXLhaKc3NKdkV70WpnvJ//T4YM7tqly5bhmWeeLtaYSXlHGoHkzWEFzbKff8aQwYOlZIvgTbpxrm6uSE9Lr1FQq+R8WkzwlUnFKj/Oa9lTlWFS8519KyICderUFmCh+RFgiUVArhkKiUEXDp7zR44clrTqDz98j7lz50uePeJuBDq07yCZQvrQvI4NlIh+HTVypFzDMCoLLclKrYAoeU/lmadO+wgfvTMVsfHxWL95I954uYj8iOqffeJprBUK3qBHQkoKvFzdJA/A+zIr9//KuxawnO89/mkq1dsFG1KxzYPoMjHM497FpUhWGW1MMlY75IhiO2djiZGptuy0SkwumzluY1pJLrmnbJjOeZzEELlUbxcqsfN8vvlXnHjFu6ezp//zeHi8t9/7fv+/3+/7+34/F2L+CVhp1fpFXL+a/9zOU3V/R60FviHBYeBP/XoK9ja1dW6+/mZhAUyNVQKD0mZ5ku9N1wwmbba21c6XJ38+idDQUMwNmYu0vXsQEjwXZ7Oz5VzOrWbnjzsw0m2UgCFWrVwJjzEeMusP7D+A3n16I/3wQXTtZF1vM4lcd/dRo1B1t0qOgqwdiNkAdMTzZsfOHZjiV6uSLc7Tt27JlkCwB8/7PIEkp+yGm+sIbPlhO15t36EGoNmQ3/pxz22UwHMwvn6TsGZ14kMz+2ZBAVRGhjUcMW18QeU9qArNqp1SaTt2/CimTp2GJZ8tEfbKaHd3NGtWbQ3KfPPevWrYE8WR2JVj8ChSsHPHTgk83TLpdl23gKN8VuzKOEzx9UNRSTF+zsqEi/NQmcl8P5oK7juwH15jahk5TPjIlqVIMnMCJp4cq2x9HV7Gv8+dw8sd2ovDtbauRgk8l8TAvwYi+ovoh75H0k9JcHRyQnO9/7Uef94vTDoSGz+EPvPzaQ22KGyxuEcQHMnEi/Jit2/fQasWZnJcs7O1l1Lq5xHLMcx5KKwpVXLwMHr36YN/fPUVAgICHmrLKmOMW50A33cmQlev2nOXjRblPF9aVgZ24no/YOs8+r3IPiIIhJoC3/9zE7w9vZCTmyvHTvYOtHU1WuDpFq1owyhfhs7SZKXyOCNT7xmvR2FWfBuKDLATqCBmiG6JioySfX+U+0gx9aPtKZMxGiVs37YZHh7e0o+fPnMGAt4PwIgRIxAfGwd/f38QWMmtoz47VOYv9J4jUYK+PL6TfMU1m+JGTBi5Beg1rwVbinLG1TzRsTuRmSmBZ72B3UOqaVAehQoZ/7fiR08bJ+7fX66IRuD0GQ8t9b5+kxG9IhYqQ72HlLKe9n2f9Dzi4dgnV9AxxMu/NX4cFoaGIiVlN+K+jq0+ahGAqaMjJVTehGSxsCtHYqWrq6sEne3YWbNnieuzwrOr+9mRX0SKzh1vwPwb+QKbbqanK5U7Ye1U3ZV/KxePfTzSEfhB2nbm8Qwp1lBqjQBNbg/Z2dniaKWtq1Fm/OMGT0YJs2dPDw+tskb4eSQvcsYogkvcRxeGLRSsncswF/nRuSKwikaAI49uH877CHl5V6RG7+rmKqeA3JwLiPwyCl9ERgpzVjkl1AbxHpJTUzHMqVq7bv/BdHiP8UTi2kT4jPeRlq+aDtotar31uB3cuHUTrVq0lJatukgtKwlPFuzREwxaXFCIVau0p/HbKIGv7+hHWjCZKF27dhMMmrazepZKWTJlo4YXWTHT3p8mS3hn6y5ydGNCxWoZETKpu1Ph4uIiWX3gzEC84/MOTEyMMf+T+fhx149YtvxzuDg6Y/gIukvUUps47qMZx9GrR8+HwJEnMjPEeYI3FlWx7G1qmztKt8+hu4N0Au1s7QSPsHX7NlG55FiJxmEiqq2rUQJf3+DZw2bdm1s7VaO0yRPj57HdyaVc2Se557/33hQEBs6E91hvXM+/DnPztrLEE9q8OzVVxJdv3LwBKn1M8JkgyVr40nB8t3Ej3p7wNuYFh0DP0BBvPvDNe1JQMjIz0KN7j2re+6lfpDevYA5YqKHgI7EB1MhjaZeBZ8DpYrUnbY+8LsA/QFtx154nTUNGVN+MpyUJj0wEGUrZ8jmSu/rGwlnF+rfCfCHS5bPFn4m4IIPLIxcJlMT7majMxP6U8qqUGP00NFTO/4WFRZLNHzx0CCFzgzHU2QV2PRzgYGuvcYVS4FPMWikBx6ArwArelAsXh4kJEXF3THxJj2ZyxxsgLj4O2WezQTcLbV2NMuPrCzyBispsVLDm2vqSfB+elVklLK+sFOtzJllkx1pZWaBtmzZo27I1ftdvJrPLz9cP+gbNUVykRotWLRG3ciVMDI1w+tfT2LBuA1JSkvGm5xiEhMzDxHfflc6epqsK91FVXonmBs3laKcr7NfqiwEmft9jNItErwlSl4hdPz8/8emlhx1XhbrATk2fp+nxRgm8pkH9EY8r8OqoFSswe+ZMZJ7MAk8RC+d/CktLC6gLi9B/0ABB5VDlatnyZQiY6o+27cyxJnGNEBmHDnNBO3ML/JSchPUbvhWhJELF6gJGHzf2nPP/wauvdJQbjqsNl3DlIsyqUF0kpoNUwuAKwMLQ5q2bxYbcbaSb5BEK47a+42pDf7NGCXx9YMiGDryhz1fwcDfo2tySNKmNWLtuLeYFz8XgwQOxadNmqSskJSWJfnxsfKzozalMTbBsWTjcR7nDQGUIx0FDEBMTI7OWK8hLrVvDw320xm4iue7MW9gBzDmfI4rYyh7PE8aZf50VYOX2bVtx5XIe5syZI80gWpoS2n3lt0tapY43qcBzi0ndlwrHgY4Cjzp29Khg44qKCrBlyzYEBQWJEzRdsAyMDFBxpwK2drb4dsO3Uurdk74PSxcuFheJ2XNmw8nRSfQAaLJYV+mqvhPJ5h1b4TRwCIxUKly8cgmWrc3rJUjwhiJVi5OD3UIqWZ/69Qzy8679+duyLJJokwf2NLNfWR7/9vcPsWB+KDJOHIf6Af2ZIEzi+ZndR0VGYNo0fxSXFaG8rBJOzk7YtStJuG5WHaww0nWkCCUkJMTDwsISXW261WjYPWkc53Jz0KbVSzA2MRYkrRFxB4bVFi6mzjlBAAAFkklEQVS8qr16XkBcfCzcXEdKhZFLPotOTHzbmZsLWFRbV6PM+D8ieXvaH2Td+jUYP67aMYIYOv74bK3Sd4ZlWPbeuWdbdbBEWupeeHl5SuFGX98AFy6cF60amiUxQD0cegogcszoMRo/vrC0WFhCDDBBIZMnT67Zs/keBw8fhI21DfT0daFSGQuBcuOm7wRlW8GS7uU8+Pg8XnFL4wAeeUKjBJ61aW3j5jV9cWXGr09MxERfX8nyCXkmZJn1+uHDhyMyMhJRX0Zh+gd/kZkc81UMxvuMx6ZN32PwoCGw7toZs4OCMSsoCGGLwzDVbwqOZZ7AB9P8NRIa2VsnL9DO3k4kWLicK1o5HBvr8aUlJTBraSZYPiaYxSVqAXFcvJiLzp271KsJrOl7P+7xRgl8Y8x4JfAJCSsxZcp7AoI8cuww+vXtL5w31t1pebo8Yrns+/av2SNieQTmBM8R+zQzs5ZimUp9nrnz5iE55SfBzdnZ2KCZrp5G4Mjho0eEcduunYWAPUxVJjWyrUTdkqvft/cbyDl/TsQUO3bshAPpB6Sz139Af/k/ZbLU1SL4UwX+WQf7PK9TAs/9mQgatluzTv6Mfn37Iib+a2QcOY6IyAiEh4dLTd3BoTuio1dIwsdKG/fzvXvTBArl7OKCbxK/wbix4+TYxdq+phJz2oE0WLSxqDEcKisplXHwqu7HX0Z7q/byPjzDs4V86colQeiyVUwOwIAHEit1mb/P+ps0yox/1sFq43WcrUuXLBELlMysLEHKfPTxh7h39z6CQ0JEw4d7tpWVJZKTUzBx0rtgubVfn76IjY9H99fsRXx57dpE+E32g6VVO+igutr4pOtM9mlU3KkU9g0FlUrVJRg2bFjNS9ijL1EXw6FnD+xOTpFOIImU7AqS6sVkmJgB5UZRmL/P+ps0ucAnrlkj1TZhqN4uE/DjD5u3IL/gFjy9PBG+bClch9Pj9RJK1Xcw9q2xstSTYkVApLpQDRtbG+RdvQKVoQrnL5/H6/a9NJ7jWSX09vKCqakZ1q5bj969ej7ksk0U0H3y4fV1cU+8Zw0EjUM6FQWTFnwyH4sWLZI4P8r8fZbgN7nA5+Xnwby1uRRSCHw0MzUVnhzP5kTihIUtlBxg4KCBQvgYPGQw9u1NE376rOBgBM8Kkv1846bvMWP6DEnqiNHTdBE7f7/qPlTGxhJQ3nj8bF5swBw4lI6XX3lFSBUsAZPg+cvpUygrLUW//v1RcPNWjd4OtwLu94+zO9E0Fj7eZALPYNExIvrrGATNmClUJtKPCYhY9c1qsfmiaNHOXbvQ742+6NSlIw6lH8brvXqJEEJ7Cyuk7UtFT4de0sFLS0uDt/dYlJdXQaXSzGtT3y7Fbzm50mffl75fcH1DHzBmeRPQ17awoABOzi44mJ6OgQMG1NCjOXaaDlItixeRvjyG1qe88TRBb1KBV/bGrT9sw/ix45B78YKYCDjYdxdFDMKhWLPPzDoB2252uH7zGu7dvYfO1l1x/Vq+dA519V5AsboEJqamIpjATH/r1h3wcHfTOPuo6l1ZXiHyamfOnsGLLV6sgWaTy0eLsW5drDHYcQiuXb0qduVc4plM8jVHDx+pkY0hboGz/VEXr6cNepMLPHvdlDmjD3xGViYyMo5JIld1H9AVw4jf5QbgPlxecRsV5ZXQNzAUGpSz4xDEJSRg0gRCoQqRmZkhOncfL1iAkFmz65191ZSsOk7QEpnfH8DKdETomc5dLA3zHE9/205dOmN1wiqZ3SRz0M+GXUsKJincOYIymPXXJXM0JOhNLvB1u1rknzPI3EuZkfOIJD+Ijo4kaorIIZdhHreMjAzF2JdSKKy+kQTJWcd2Kf9+XspX3bEx92BSx//jn7puFRxjVlaWVP2ULL+hQefz/wssiZLVCpPB/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png;base64,iVBORw0KGgoAAAANSUhEUgAAAH4AAAC0CAYAAABSUJhaAAAgAElEQVR4Xux9B3RUVff9npn03iuBEFroXUB6x0YTKYIVAQs2UOzopyiifjaQXlW6dBSkd5DeCSVAIL33ZDIzmf/aZ/KSSUjPfKi/9b9rudTJmzfv3XPvuafss48qPz/fiP8jw2DIh0ajLnwbo9EInT4PGrUVVCqAL2rMN0Kn08LW1h75+fmF/1hZaWA05kNvMECt0sDW1vb/yKyU/hqqf5PgFUFZWVmV+jZ5OhVsrIvWsU6nA1RGWGmsRaiAClwMGg2FXHSdSmX6nP9WBn9LrS5aRP/XVsG/SvDlTb4RBqiNahjNhEdhZ2RkwMnJWYSo1+ugVmu476HX68EFpFJRuEZwHZgEzwWhKrYI/q8Jne/zrxe8slPzoYPGaA1j0aaFIV8PvU4HGxtbUelFwyRgCpqCNxoNANT/X/D/thVuMBhgpc4H1DbFVLiye03vY9rJxT8z/UVZFP+XVXtJmf7rd7zyQnn5Ktioa2anyreNVPvGAkPQABqM8n8Ft5bjQAWoC7SFSq2W5WTSHmbqppK7R7E1ir5qugc1l6rALqGuUssDWM7m+D8heE5MQhrg7XyvQcbdnJmZARcX58Lpo8GHAs1PoapE0Cro8w0w6PXIyc5Gli4PqQlRiIlORo42Fwa9Dhq1GhqNNWztbODi6ghXZw84u7rCwc4Ojo6O0FhZw4h8uU4FNQxGPg//SwWDrB3+lkG8DFlORgPUsEI+FxKPG9obYnQqx06BrjIzRCu5niq87F8veAqM40qUFk0Cbe554by8PJw/fx7t2rWrcDIqewGPFnoG/+bxrxe8vkAvqtUmq77koOAvX76MVq1aWUxO/1/wFpvK6t1IzkeerVBh4+HrGNilAdQl1CJ9+evXr6NJkyaFP5KblwM7G/tK/aji45tfzHtaW1tX6vv/1Iv+1Tv+0qVLiIuLQ69eveUM1edpodPlwcnJqXC+6a/fvXsXdevWLfjMiPjEBPh4+VRbJv8Xgjv/SsFnZmfDaKAxpEKeVgtPDy8kZemQnJqBQA9bODg4FAqVapmLIyAgoPAzkylXdQtcuUHJKF+1V9Df+MV/peCjYqKhz9NBrVEjPS0dzZo2QYY2H+ERsQj2dYKrq2sxwSckJMDPz69wx+/Zsxu9evX5G6e94p+WPIMEn+41WCv+dsVX/CsEz0mgeuW/TUEW/tsUb5dzXq2R/Ttr6X6MfKQxvL29C9+c30tLS4O7u3vBZ/n45ptv8NZbUyqenTKuuB87nr/BY+p/ZUv8swRfYKyVNt9FgQ6TiqbRlZaWitzcXHj7+EKfr0JSYhJys9MRHBxcpNaNRmRnZ4ufrYwZM77EO++8W23B368z/vr1a4iNjUPXrl2r/axlffEfIXhlR3M3Vyb6ZYABViorHD9xAtHR0Rg0cCDyVTqcPhsJF3sdGjRoUHgfUwAnEy4uLoVz8MSIJ7B29dpqT+b92PF8OBqhWZmZqBusGKaM7xTPIlb3Jf52wdPPXvvbWhw6fBhffTkDzs6MsJU/9uzbg+7dekiqNT/fABtrW9zNUCEzMRKR4Vfg4eGB0EaNZJdzovgbRfl1Iya/NRnTPvsc1tam7Nw/MRhDLXX8+DF069a9IKNompN/leDNfWEKS47lglx3SkoKzl84j8yMTAmyBAYGViR37Dt4AA926iSGHcOrtWvVgkFlxJU4HS7s3YCQkBDUr19fFgBHSdV88eJFOfO5IOzs7ODv71/hb97vC2jYRcVEIbhOcGGewJLPUKMdX1pwo6KHO3DwgLxM7dq1C1fwpcuXEBERgf79+sHKquzAiMqoQkRKKs6cPI7ePTrh2vWbiLibiH69u+PE2Ug4B3hh56Zf0fOBNgipXQfePiZfveQu2bBhA4YMGYL4hAQxntzd3Cp67H/M3y1lX9RI8NVRO6tXr0KTJk3RvHnzwsncvGUzDhw4gA8/+BBupQpBhfScPOQa83D06k3YZ6ahXacHERMTj5ScbERlOqJdoDOO3bqOG0eP4PmnRyE6Mw2tAwJhY30vWufmrXCE1K1XPEUr2KyaZfcsvTpKzq8lLf1KC16rzYHBYCwWHKnOi4ZduwAXZw8E+BepdMW4IyLGHBLF+zORdjDqLoJd/QGdAT7udsjKzsP1pCw458QgLi4NPTp3wvxTMdi/7Q+EOiXj4YcHw8bLE009nZFiADysNMWMxl179qBPr1747bffxPXr3r074uJj4euj+PrVebP//Xcs6dtXWvCWeq0DB/fBzdUdLVq0LLxlUlKSQKR8fHyKLSyjUQ+tyhrxd6Px/vTP8MLwkbAJCcGCT/6DKW+/j+T0RMTFRcG7TiuEBrshPi4TW9avg3vtQNStVwf92rfD7gvnYXR1Q9egWrAtyKjFJ8XBx9MXkVGRYvR5e3kjJiYa/v5F0T1LvW/172NK26rUVoVnPNV8VlZWpQzgin73vgv+wsULyM3NQbu27Qt34a7du3HxwgU89thjqFePKpiYMBWiMzLhZe+AsMQ7yNMZ0MA/EAaVBsf2noKtlyeyNQaoszPQrlkTpOQZsGL9OcRfXof+AwfBM9APwQFByMrR4nZmNpysjGjl6wsnGxscPLYPXTp0x63bt8S4C/APwPIVyzH6ydEVzdd9/TvzDgzi2NubQtAMPxePQlb/cSwi+JLBlfIe59q1a9i27Q+8+upr96BYr14NQ6OGoaLe7yYlQ5cP6IxGBLu7IiYtGY4OblBbaXB8/x40aVwPGfp8pMbHoWObjlDbanDjVjwWL52FD6Z+iqSMLBitgbzMPGSrgdjkZPi7u6CxWPr5sLWygTZPK4vP2soaixbOx9gXxld/Ji38TeYTsnOyBQ7u6OAoz0lL//bt2xKnqOmwiOCr8hA3wsNx8uQJDH9ieKHguap/mPkjnnzySbh7eiE6KxOudvbQGa2hhh4eahtsOXYYTvl5qBfaAMdv3IIXbBGelgBvKzsYHfzQNDQIxtwMLP/5F9Rt1x3N/TzRqnkj2KiATL0WRkM+DFZq2FvbIi05Eb4eXjKRHLQt3n3/PcyY/uU9NkZV3s3S1+YTwSMoYNPg8169ehXNmjWr8U/dd8EzisYwq5eXV+HDXw67goTEeJw6cQqTX5+ELIMRF+7eRaCvD2o52CPLaIAuIxtGOw3s1PaYs3QJ3njueRw+eRjRdyIxaOhQ7Dh8A0fD78IpKwrPjh2NS/Ex6FrLHw5qG+hUgFYF2BuBTDXgBIMcJVJlgXyBSeXkZsLG2v4fF8wxdzY4b8ePH0e3bt3+fYKnv3702BGMGD6y8IxXki3ht28hx9YWTWvVQmRyGjztXBGeGoVWvrWQpAI2b9qINk1CAZ0Wrk6usHF0w9W4eKRbGdEzqA7mLN6Nbp184RvoA1tnF3g4uYHOXGpOLlxtbWDQEfumw6wF8zBpwgTcuh0u52dQrdp47bXX8OOPP9Z4Qku7QXXcXt5HjN7MTATXqSO3/VcLnp7y+k0bMHTg4ELB6/R6hIeHY9W63/DKpDdgY+8EGIDcrEz4OTpCq1EhNTcXydFRCPLxxa49OxEbHYcnRo1EUkYmbuVaITYhDo8/0BKR18NwPeIOGtYPhbu3KzwcnRCTmQVvVxf8FZ2M1KxMPBjkBW1iMvwLcvREzP76668YM2aMxQWfL5lFAiyLu5SV/SFz+4lh3N27d4sRXNNx31U9z/NJkybhu+++K1Sre/ftQ2pqKno/MgDJ2lz427uCp29yehocnNyhUeciN0eLnKRkeLq5Y/7C+Yi4fQfvfvAhkjLSYOvhhT0nL2PsgK6wLQjCEGoRlhCDxt5+yNQbkGUwIE1rQERaBtq6ECXrBr02V4wnWvbrNqzFsKHDazqf93w/JiZGQsOMVFYmAWV+AwJImFJu2LChfGxRwWdmZhrNESsWf/MSN6QvGhl1V9SrMhEzZ81E5N1IxCYlYMbsebAy5MGgsYWrSo10qri0FPzw7Vd4rP9D6N6tO2j979q1C2PHvoBcfR6MNnbQ5+nh5eiArKzMQj83LDYWHrb28HBxhl7Hmjk1tscnwjEnB37ONmjk7S2CZ5Lml1+X4clRY8TQs9SgZZ6amiYRwSI8QOXvnk57KCdb4gycK/rw27dvx+OPP175m5RxpcpgMBiruhKr+6srVqwQX5RJki+++KJwxy9cvAjr16/D/AUL4e7pDbXaBtYak+1lpc/HoWvhqOVoDXcPDzg7OeGpZ8bg4vkLWLBwMe5GR6LfoCHITMmAj4sDcnJyCnPv0RlpcHFyhjM0EgTJ1xiw7moE7Oyc0Lm2N45t3y4C6dihA7bt2IKH+tVchZrPDdV0dm6OfORY4ItXZe74/qYqH1OxhkV3/P2slt2yZQt0Bh3atG6DOrXrFO743//4HStWr8aXM76Ej68f4rQ5cLCxl0oSV7URK48dQPShU3ht4quiltOz0jH2ueexaNly5Om0Et/XEEeXbxQDyN7ehKBVGfKRzwVUUIHC+627cRvLZ3yHXxf+KMcCix94Okye/Ca++ebbKqtjc0Ey4MLKG0YDlQRWfr5e0qqm4szKDy6anNxsZGVlw8XZRe75rxX8uXPnQGMnLCwMI4YX+fF5ujwpGVqwdAVGjR6OHBgla2ZvZQtHowGRyakIO3VSUq31QkKwZ/9uZKRloUPvPrDVqMDadhu1BjYq9T04NW4YvRogck2FfGy8GYnIq2F4rm9vaPL1sBVMmwrTv/wCb781pUaqPjomCvmGfNSqFVQoYbqvtGuIA6yqZo2MjER8fDxatmwp2pG2woULF9C2bdvKr6CyVP393PHEtzMff+PGDQwY8FBhAEdn0EOtAi5dvgIHb284O7vD3soKNhoN4XS4k5EOf7UG9g72EtBY9vPP2LtvL96eOhUqnR4GNyc0cPOEnbWpaFKZYCrJ9DytVMsy6EnBb42IxdFDhzBx6GD42JnOc97zpVdewJyfFgoGnwDHOgUuVFVmmAEXCp5CUp4h4k4EsrOyERoaWmXBp6eng/8QL6AInpHPf0QApyr5YcKkKBg7Oxt4ehYBIjm5c+fPQ4tmLdCyVUc42atxJzMNrjZ20OYzI2gHe0qRtWZqNZgpvBVxFzlWKrjYOkDlYI9azi6wkXp3E8kBx42kZHi7OsHVyoRUNRhV2HvnLpbPm49Jb76C5t6+pno2qPDOe29hxvRvQCuc2sY8wFRZ4ZvSpjpoNFaFizonNwe6vDw4O7tUWfA8tnK1Wri6mL5LzcE4iJLPqOxzlXbdfXXnGJBgsaC9nS2cHItDrNIy0vHHwYMIbt8NQfZAliEP9ZzdcS0pCf6uXriRGo22Xv4yAXT9ps+YgdffeR/ZOVnIt7ZFiIcbrM1oULi7GbIz2qjl7Od+v5yajEuRsahvp0H9OnXgZFNEd5KYmgxPV3eJ33OClfh4VSb39OnTUqDZuXOXYhHAquQyShqHYqsUlNLyuaKiIlGHqJwqjNIAM/dV8Ey9cuQbDXB1KY56obXfqGlLHDr7F2yM1sjL18NgZwVPWOHUtWv4bekvGDTkMfTo2BF79+5GcOOGiE1IwcWw2xgyoB+8nO0Kp8JoVCEsNhqONjao7emJHL0RuYY83MjOxa3kdDiHXcZDj/SXmjq6skTlTpw4EbNmzcKfO/6Uz7p2qRqylcLlO1AjFdXZG5GYlIC8PB38fP2rR62ilPQXQMiKQ8WrIP0Sl95XwdMq5QSdO38OnTp2Kqb6zpw5g1bNWiI+JxtqR2eo9dlIzchBAAWXmQGjrTX0Wh3cHewx/ZP/INugR0jPngiCFULbtkZtNxdYq1maDKQaDDBYGWXR5Oh1SMvPg0avwuWUTNgZ9XBzdkKIna2UW9FndHJ0wrXwa2hYryGysrNlihzs7ausmpOSk0AuKW+zPERaehpyc7XyWZWJF5hjyM2Vo4PxhXtrBP4lgqdVyjM1NjYGtYOK3Dk+/t69ewQ/Hp2WgSB3T9zNyoCrnQ0M+VYgAVV6Zjry9YC7syseGzgYL74wDg2aN4ebSofgkBBApUGeHkjJyUJ0dibqe7iLxZ6Wm40cnQ4ZemqBBIR6uuPuhXPo2bkT7ty5Axsba9SuXUe0SI8evUBjjGc+jbuqWuEXL15Ank6H1q1aF4N3E1BKxC9d0aoOBm0odLpz3DTm7mpV72V+/X3d8RQ8By3UkpBm+vjHjh3F1I8/xc3kdPg6OyAyKw36tDT4+PkjITwCp+7eRodWbXDs8CGcPX4WU959HeHRcTDa26Ftg/pYsOoCBvari8zcbDT38cHhhBR0reUlFbRxWr3YA45WNrh77QratmqF7OwcaLW5EsSZN28Oxo9/EYlJieLX+/r4VFnwycnJ4k4SSaScq1zkdMuaNm1WZdjapcuXcevWLQzo31+Efy9UvGqiNz/r76vgaZxwTPtiGqZ+OLWY6kvNSEVudg78fPyRlWtAcl42NNZq3M7KhiPhV0mxcLFxQIsAX0QnxSDNqMKFqzfhmpOJR3p0RZaTC8ZNXILZ3z6NhPh42Dt7wMfWDhpbwF7Cdiqk5+fDQaPG40MGYf36jSIQql9CunkWu7i6IicrR4Tn6elZZdXMyhee86GhjZGdrUJ6egxc3F0FNePj6V0YWCpNXPkGg4mKzSxkzN1NDcJopSI0S9XT3VfBKyRD7733HqZPn15sYlVgpCoH9vaOoD/McTIxEc083PEXgZWqPDTy9ERYuhYNXNSwygeOn7qK9NQUPNL3Qfy64w56dQ9BekIUVDZ2sHG0E62h1ukRlpAGH3t7uNpaw9XeFlmZedDmZeLwkcPiKnXt2g3Lli3Bk0+OgbWNNbS59P1tqiz4fOQjOTFZcgVpWZnw8fA0uZEFRl9pRwcN3jlz5qB///4SrOnbt2+529hSpAz3VfAKelmrzYadXVEps/KmGzZtxOCBg2R1k5eG4byDsXEI8nCHfZ4RVlYq5BpycCM+CnY2HrgZEQF/KzU6PfAAcnQGbDoVA193WzgY06C2ViE0oDYupSYhJycPjX2cUbvAkzh/8Twc7R3hF+AHvU4PZydnLF/xK0Y/OUbyAzTGeKZW1RjTarUSVqXgNdYa6LQmhE9UVJSof/P6PeWd33//ffmtcePHIzU1BQ0bNCyMHvJeoi18fERb/C3w6qqdJuVfzXowRzPyAl7NfDwTLGSuUCZcZQAStTk4GpWAei5uCPZyRVRGMjKT07FpzWo8NHgIomJi0adTe9jZarDhVAQaNvDA8QPHYGurRrM2XdDK0wnpPMfNDCulmic1LVUsZU8PT9y6fVMyhhorE7eNOeSpsu9OwYXfvCnCc3J2QlRkFPz8/ZGXp4Wdrd09C0nZveToadGiBa7fuAEPd3c5ZjgYTGJ5Wd8+fdG4ceNC7WGJki+L7Xhm3hjAYAlyRYPxa3PWCl4//asZuH3zFubOmVPMqKIbG5OZC32+Gll6LRq5uSBdDew9uB9qZw9ocnPRukkLxOdm4U5kGvyCrJERkwR3B2fUCw6Ci1TmFC+UyEcucrMN4npRu3AnMqpIq5tJpDxtniBvqzrBBFzw3YjqOXrsqFQMBdWujYSEeHEZS6a/paAzKwsvvfgilv28DLcjIuDl4VlYVEIPY9nSpRg8eIgsDI7qonlKysRigp/140ycOnMaS5YsqUjuuB1xC3VqBxcT8KEjh0Q+XTp3KfX7embajEZYW1lhX0wSvIxaBDi5wpijhburI5JUOny++AReHNEMdRxcYG2lkX+UwfwAQ7EERBj1ecjJ08HRsYgyhdfR+FTCykFBQeWq+rLKxxTBMMbOon1nZydERNyBh7tHsYpd5bk++OhDjH9hHPh7BF5wQyiFo+fPn5Og0iuvTJREjSWHxQT/3+++BfHx27b+Xu7KpJolfKh37z7FBM9QrqYgdVmymqbkC/Pvb775Or745kekZVGNW8HGRiNawUZjxLbt21GrViCaNysq09Ib9MihO+fgjOEjhmHhgsXYt2+fFFYSvJin10GbkwtbO1sBTjCxU9lx5coVSaY0aNgAhw8fRocHOsDFzQ12NjbIys7C6VOnxNI3J2xQ7k3PgqpdzvAC7k3lb5evXJGij75mc1WdesXS3sNigp/102zs3rMLG9atR3Z2FujTmqcnFTWVmJiA9et+w7jxLxbbUSZhmzgcKwqcpKSmCCSpdlBtxCSkw87eGnm5BqSkJqBxw5BS+W1+W/cbtm3bhq9mfIXz50+hW7feUr1Dwfj5+uFK2BWx5mlQ0cDr1OnBclU9jS4GgHj2UjgO9g7w8HDHkSNHpS5wwYJ5+PDDqTLnYVeuwMfXt7B6VxEEVT3f9YUXXsCiRYvukQ/duYyMdLi5uVucGcNigj9x5jQiI25jyOChkjdmxOnW7duSP1c4aQRNCyNu3byJkJB6xQTMHH1IvRApbqhI8OkZabh08SLatGkLnU4PJ3t7HD0VgXbtQgDkwVp9L28MBXvu7Fk8+uhjiImJRMOGodiyZassIEKZfvttDTp36YoAf39ZEJzs8mBYO3fuxKpVKzF16scIqF0LG39bj44dOwq6qFOnToiPj0P9+g0QFxcLWvvBZuQG5hKW5V5AmEitRKNSMW5v374l92ONvDmxQ2U1UXk2gcUET8s0MNC/MN169tw5eejHHn20GBkRVzmDECUbAdy+E4GgWrXknK/IqDp3/iyOHz8hqFjei+4YkbIJ2SoYslOQla1HSO0i3D4n4ODBg5KAmfTmJERHRwpSRq83CChk0KBBuHz5kqjiWkFBgnph0KS856CKTkpKRGjjxrCztcWkSZPx/PPPyfO0atUaRA7zmWJiTWDLkLpclKUPzgk9Gsb1ia9TeG9SUpJx6tQpNGvWvJC86R9n3F2/cR3ff/8dfpo1W95u85ZNYuHPn7dAQAjK4INzB5QVt65MgIJuGFX222+/LUEfWuAcWj0BielITsmGp7uTGH3KIPqHYeGXX34Z169fxYYNm9C5c2exwocOHYqoaKprRzDeTlBm9+49ijFRlBQZXS+WfD/91NOiGcaOHYu1a9di9ZrV6NmjJ+qGhGDe3Ll45plnwOSNl6eXWOQKLMxc3XOBMY//448z0aFDBzz44IOm99FqsXz5r1JgqlCyWkzwer3eWNVARWnrNjs3G7naXHi4mlgobt66gZWrVuLpMc8gKMhEgqCMd955pxjYkp8bjHqojOpCloqK1JkCTNi7d6+kVQnL4mCFDJlNTezPouzk8/Nnz2H//v14+tlnCjWQkjtglC42LgY+3r5CoUZVb29nX66qp+FFjj2e5xTcV199hSlT3pa4gDm+jkebCVdvhes3ryMoIKiY8JVoJlmwKVRqiaJNko8TJ07A19evEBFkMcFbCnp15MgRCb4oxAYJiYmYOXMmnnn66XsQI3l6vaBlig3pGaNCRlpatc+zAskjj1QrRjWszDgMWf9OIEiD+g1x5colqfX38fURA43ZNEXwhHcxMeLv519ubJ2L5udffkHvXr1gZaOBr7cfNFZqYdH09vLB2XNnRBPVrRuClStXok2bNqhbLxhzZ8+Tqh1lLF26GI0aNYanlyeuX7uGHj16Fkb4GPgha4e7m3vhZ/84wfOBuHqVLNL2HduxY8dOTHnrbTNyQdPrUlW7uRYHYoRdD0OtwCBJ1FQH9lSRhli8eJHEGNasWYuvvv4cDvau6Nipo0THxoweg/Ub1gkxQq/ePbBv3wG0ad0W7u5lU6Qw8ELvhUKZt3A+Xp7wkrCOb968RRbS1WtX0bNnj4J+OKZA0Z69u5Caki5HizJIbX796jU5+m7duokOHToWBnpI53b06FE542vR/rHgsJhx99dff+HU6dN4+aWX5PHCrl/FDz/8iMlvvFmohpXnjouPg6+Pb7HXuHD5EoKD6yAjNb0Y/ail3vXEyROY9sUXmD1rFl597VU0qNcATBbduXsXjRo2xAcffoCOHTqiadMm+Prrr/HRR1PN+G9LeQqVKeDD0qjImGj4efuAVjmNyJYtWkqSh9rP3EPZsWsnenTrLsdZRmaGGHK379yGtcYajo4OkiZWuIH4i/SMFMKG0uL8NZkbiwl+9uyfQHz871v/kOchKHDyW29h6kcfFYYblQclrs3G2qbYpDBUaqWxwo3rNyxS/11yUmgE3r0bjeA6QTh8+CCcnV3BmAINsi++mC7VPfXrNcCRo0dw9sxZvPTSS2Xw8ZjubI6jy9PnwUptJbucBt1LL70MDy8PeLp7FDMQmXWcNXMWXnr5JcENEi8fcTcCPl7eiIqKBkvJhj3+eKGG5MKindQ4tLFF+fb5/BYTPCtGXprwIpYtWyYTs2nzJsGAT3xl4j0TuHjJUjz7zNPFAjgzvp6BCeMmCPTakk0FlAXAuPfSJUvxyiuvYNKkN7B06c8i5MWLFmPatGmyCBlBCwu7gkOHDmPkyJH3BFzK2mEqlRF//rkDffv2K0TZ0nbYunUr+vTpjbS0dHknlUYtHLwEf9AWIPJH2clcFNQYNlZFG8KQbzDVCVgXpYj/cZG7uXPn4tChQ+DOt7Ozx6rVqzB//gIsWrgQjRo1KpwzuiiMljF2bT5+mjtHYtWtW7QUKjJLj6SUZCxauAjPP/ccfv5lGQ4dPIylS5dgwoQX8dlnn2H79j/EberarZvAm2xtyk7LKmXdJb0h7uIdO3aIm8go5PwFCyTOnpmZjtq1g3Hs6DF06dJF4F2sqWverBki7tyWSh96JucvXICPt7fYOLSVDAa9HCcMH1cU1KrqfFlsx588dUIyTa7OLhKl2rlnF5JTUvD44KHFwIdkdOC5RT/Z/GW4uul5ffvtt+KfW3ocP3FcjhImOz7+ZCoeeOAB2XHr16/HqxNfxfz582TBTpo8SSDS9OnLCuCUJnguaAUXx/f65ZdlwqPPz5iUCm3UWBIwd+9Gyr8ZPyCV+l/H/0JMdAweeughZGZlSoqYgRymZ2ksmzwg6ypjAyqaP4sJXpuXJz3eFNXFiSAAgVUg5kELxvA/n/6F0JeaTyyraUhXQnVASewAACAASURBVB+fJdSWHuZu0Pz5cxFUpw4e6v8Qli9fjn4kVrS2Ev+elTBKd8rKP4MRv/22DsOGDTP7ilGii40bh4KGL/19dw93REVGy+7m/EiETgUpuGAUkRrD19cXu/buRvcuXWHv4GBi5VQV5S/+ce4ce7JK96WCAATPpmPHjqFp06b3nJU3b94Ui7n4jicYMlcKIyuT2q28UIqMMeX35i2YLzAnhpOPHDqMJ0ePlp1pysyJ6VZu1E6MI7OKnVxtDmJj4oRoYffuXWLV06I35ebtRKB+fv7YvWcnunbpDhtbW7EFGCTS5+uQr8+HWqMRW4Ch4sTEREnNOjm7IDsnB7bWVoVh3H+c4A35+fh5+a+IjY7Ge++8CyZtVq1eiTdeeU1yzeaD2DR1iR5qO/fsRM8ePTBs6BPYuHFjVeVapev1+jxkZmZLLV5eXjYcHVwKBc2cP89nNhYub5gLwKgyIvx6uETXwsOvIyCwFia/PRkL5i6QbB/ParY5ZUCGUT2ybRpZzanRID4uXna5KX1llHlh2Jp2Bl28OAJH7exrFtQq5UUsp+q1WqSTpJBkA0Yjjhw9KnH07l273RP63LBlIwY/asLWKeOtt9/G+AnjMWrESElMWHoU3ylEtJpCs1T1VNEODrY4d+4ivLy98cNPMzFl0luoU8C3W9qzmN+PWIL01DQ4uzhLto9oG6WsmcccgzBU7+ZkydSIPOpElZN4kZU4+QaxQ86cOyNxBu56JXX7jzXu6L5s2rIZE19+RQR68uRJ3I2KRP++/e6BHP3x5x94qN9DxQRPogSWS8fExIovXJlRXbVH/rjLly6jdetWSE9niNgVR48eRstWrZGbnYs/d2zHgAEPlxlBpKXNIIw5lIqVQK3btJKwMAVPvUHPgMn9q2GXJd7OjB03Bu0cHgOBgbWQr8qHldpaeOn5/vR2COpQ0rD8LfOyrOq+c8n5tNiOvxsZidWrVmHy5Mki0LuRd5GTkysU4lYlmvOt37AegwcNLmapXrx0CQmJCdj+xzbMmDGjMnKvNv4sKTkRZ06flZBqJA1QP3+BjV29cgVjxjwF5h1o/Zv3tjF/IAqdKlzJS+j0OqFmIfs2yRtbtGgFVzdXUdHM9O3fvw8NGjSCUZUPBzsHWQA52TmiBVRqldCxcGfz/Zli3rN3j/juhFzTPmAU0NJ0NRYTfHJKMm7fui1F+1yVXLWMQ3M3aUr0XF2+cjlGjRhVTPA0DqNjYrB44UJ88sknlRJ8dS/izqKfTMs6NSUF3t4+4mKmpWegYYMGiIi4LRnFslLHPH9ZFqWobrYVJbo2JDgEd+7eEffVwcHUJIGbgNdTeIzl3yAKt14RM6V0vy4AffLo4XWKb08GS36XR4Kle9NYjAMnN0+LnCwd3N1NAMZ8yYuayAjMW31xMlasXIknR40qjqZV8Uo91q5eh+HDLc8+Zb5ImALWqDQCxtix40+BWaVnpGPxz8vw/pQpJmy8k0uZfjwXNUGZ5jgDwREIuNNUD8BBcAXPeKJx6LvbOzoIYoh+uTKK0sfAnj17JFavpJh5DYs+/Hx9Ua+eKe1sqWExwdM4YchRaTTA0h8K3vwllYeePedHvDhh4j1BCZJNnjj2l4AR/peDyY/1GzbgqTFjCnrHs9wpQ2IQzMf/8P0PAscyT5iYPw/VL3MRCvKV5zAFaK2xEmORz68Ijwv92rWr8PHxhYubC+7cjkBqWhrikhLRt1dvvD35LSmYePfdouZI3/3wPRo1aIiHH35YbInitYYlIZnVmylR9ZYwGLjiGYpl4oGDmTqGJmncmWeW+Fvh4VdRv34RKkc0BK1btRpErCrFA9V7pXu/VTLSRpYJlmxptXliUTs5OoLnvoOjo5ytp0+fQmijUGGxKG3QzyYliYKUYYLp5o1wNGoUCpIdqVQmKpSwq1cl80fsnKeXF5xcnHEtjJ81kqwgbQSWcBGiRnoTSfyQrNiQJ82WCM4wBXCq16K8vPmTHc8LauouCP+LUQUrktkUVMacPntGoMHmXSf4O+fPn0Xz5sVx4tQWLHBgwWNl+tJUZVFw8hSsAL/H3+Ku5xlP28LPxxeMHBLeTWOMFjfP6LJCtvRgCKMeNWqUPAYFxjwFy7wV94vabteu3ejbpw/Onjsr4VkvL2+s/2Mz+nTpDoaQ64fUF+OX/LQMId+JjoILjwRbO7FBuBHo4lWXFbNcwRN6JbVq1Wh6b37jrJwsWFlbw87aVl6ek8qdVRK0yN/hRLRo3qJ45I6FkjQK09KrRQZY3ktSFVMjKQDPHG0ONm7YhJEjhpsSMrZ2pno9RuNgxJ87dqB9u/bwLGhmVPLeROgQ8vX8888XCl7ZPIURPZURK1euwpDBQwS/Ty0WGFQLFy9fRGj9RkLEyIobc2s9NT1NXEB7O7tCw/DSpYvC76fgCquy4Cvc8VxZSn65ujfm97mLaMxwRzCAM3zEcAlIlOzievjYIXR64MF7cPWkSMnT6sqFPFXn+bgIGTBRyrbYsSqLiRhbh0Ifmc8+f/58vPHmm4Jld3RwECaK0gaRuUy5vvXWW/Jnk+WeDVtbe9mhCkSaoek6dWrLkcf+t86urtj553b069cfq1evFvXOaN+aNWtkERGwSkQPs3PK8ctafyu1BnZVKPCozBzV6IxnIIIvTWKBpORkiVzxIUWd5hskacMVXFJlrlm7Gvv27sePM3+AQW8iBCS82cPDE+7urjKBlhy00mlhK8WI5vdmX5qePXvC09NDVDwXx5rf1gp1akmUkPI9Jp8YoCIs23R0GDDts0/xySf/EZQujyomZD6e+rF8xggmbQeNtTUS42Ph5u4h/jtpWPlZZmYa3F09JM7PjCG5az+aOhWf/uc/2Ll7F2oFBFrc7lHVRNX36NVTVuiG9evxy6+/oFfvXgjwC5AJZG494u4dtGjW/J7SITb1ZVqWmoGGUvv27TH9qy+FovvTqR+X24KsOguC/jGFz5i4aYcaodPnS1KJbVKo6pk0WbbsZ4wbN67Cn6DgiX4dPHiw6Vpi+hNi4e3lK/w+rA9g8IdahrGAg4cPCa6elbPz581F/34DoLG1FgufdKpLFi/B+PHjCqjX1JId3H/goIS7Y+Pi4OBgX2g0V/hwlbygRoL/7zf/ldDiuPHjwIIInt0DH3lMXBBW0fj4eEt+2XxQQ/z8689Sn963Xz8pRmBw4pXXJqJ1+3YYO+aZGtsbJd+dmokxdKWHvHnbUcKvXF3dYGWlRnj4LUEES7KkHApSAjSJ0x8wYEDhT81fMF8WDauEaMSxWPLoX38JyVNOTrbseNpADA5xV5+/cE5Kt3x9vLF791707t1bkL40Kqk5d+7YiX59++HKlctS1WPppogi+Ori6qniWP7DaNOCBQuwa89urFqxUlAjsfFx0jaU4EL/whbepnmKjLqDyLvRstMpBAqeAEhWsRCVW1NDs6TgWedG4StIIBqdtKSZBNm5cwfGPj9W6tkJw3rppRcRS9ZrD88yW3hTm9EFo7A4GIo9eeKkGISEVFlb24iWu3n7JurXq1+o6lkedu78GbRo3gobNm9C49BQaYU6c9YsyXEkJifKhrB3tMO237cLJJvPzUBRdWVUlgKoUcg2IysTX834Bp99+gk2b96MlatWYcXy5RLc2Ll7N9q3a4sG9RvcwwRBI45pTxo/NGwYvHh54iu4cuUqdu/cYfGXpDC4S+kycSjZNC5YHkty9qtVkmFzdXMT0GSdoNplxseZiCH1KWvlTGe8XuIB9Lc3bNqAls1bIrhObcz45r94b8o70u2KC8nVxVkifv4BgYiJjcaZU2eE+iQyOhohwcE4euwYAgL8pa7+rSlvYfrn06UhEa1/lodbctQocvfo4KGwtlJhw2/rBKp8Nuwytm3YVHDsmahFSwMHfvnllwKv+n3b7+jXp5+cgwsWLUBqWiImvf4WNJqy24xW5+UJ9+IiI7yJQ5uXi23b/sTgQYOQI/g6GyFd3LN7r6BxWPnC4Il5qNn8d3ls0D4x75Z56K+j6NKhU7HEEVm2COfaunULGoc2kWgeGTzdXVzF3SXREcvG70TeFRsgMzsTNhobKcwgOUNkZBTq1QuRHL6lteA9gq9KFO/shYtYveJXTJ/+pQQwzpw7ixfHTyhCi5So9xa1aDTirbffkto3Fh2eP38Bffr0kdXu6uaCJqFNqiPbcr9z6dIlibQpIM48nRZ370TKec5at969esPNw53hQ/FAroZfR+3AICl9Lm1QSxDBw+CLMqR1WqNQEaQipPkLF2Dc2HG4E3kbmRlZUsUzZ85svPba61i9drXU7zNCuGHjRgkRMwcgSCAbG/GSvDw9xUCkmq+okLSqk1ajHa8zGKDTakUlLl+1EtevXcfHH30kL26K5BkL3TvzB5v2+Wd4Z8q7iImJwrFjxyUpwzOTLt3w4SMK+dwYvbLECzNXTuErPWdY48eEyMMPPYwzZ06jYcNGsLG1wYGDB9GrR09s3LQJXTp3LpXIgO9B15DZOUbjOPi+9OsfeeSRQlJkQcga82GjsZYmDC1btkJIvXq4cPG8HAXk/CEpA11homtbNG+OS1cuS10Bee0IwuzWtVu1U88VLYQanfFpmenSuI+qeuZPs+Du5oHRT5qybtzZhGPx3DM3TPg5q2xC6tQ1AS9iY9GwfgNBmJIsqFGjhkhLT5fJ9fH2sch5T0OOVrjiqhEC9fsff0hUjQ38hBbcSo2/TpxEaIOGYN1f7aCgMs94qmm6iEqpF6FX0szoyTFISkmCs6MzbGysoDUYYGdlIy4r8xXE3zFy17RJs0KDj94D3VjG7GnI8Uhq0bIFLl66iDatWksgjNa/uXapSKiV+XsNBZ+BU8eOo2mL5pg9ezYeHzpEGBy5SylgWv0EYZQ8n/bs3Y2uXbqxnENq0dlrlpEzBydHwJgPg94gIVZL4ckJ+uSuZ3WMGGN6HcgaSVCkMuhdkNSYC4/FIN26dpesWWlDIX4o6jOTj0NHjqLLg51x+eoVBPj5Y+3aNXj22eck5s5Fx6AOS6X//PNPcQNPnDyOwIBaojXIc0dP4f2PPoKVRi2uZNjVMIQ2bASyf9AIJZu2JUeNBE/jh+rMSq1GZnaW7E7bgqoP8xIj8wfmIvj6m2/wxuuvIyMjDZcvh0kBApMetJLVapIJxEksQOm3VtMX5jFCK1w54wmcoEax0liX6rJVZOfQXeWuN886Lly2FGOfeVZq4ZmfYMSSmsXaxha//7EVTZs0Rd3guuLqcjEkpyYLQof/kEyZLiA7cBKiVbt2LeET6t2rj3D8stmxee6/pvMhx1NNyqR10ijHCGu1BtO/mI4nhj+B4LrBkk1iNIuFCaXVmdMdogtFWHJykumsFEpRFxcJdISH3xQ3xpy8qCYvy/OULmavXr3kNkzMrFu/TpoIU7Xy94XJUqMWXD2DOtzNFEZpg9qIgjdPsGh1Wtha2+LIsSOoF1JPwr0/zPwBE8ZPwL59e4X8iIUmN25cE4qUP3fukOwcqWLmzZ8r5WOEXvGeZONS0tQ8OsiR94/a8crqZTiUqJr+/frC289HXBL6xclJSRJq5KSaj73796J71+6gcZiZkSFZMJYIkxOORwP53hgWbdumbbUYn0sKi/V4d+5Q8AUBFxgLa9I2btggZVNubq4S1OnYsRMi7twSfnm6YqUNCoXCV+BQzGvv3LVDXNOwa2FyJru7ueH8hfMIDCBPbqKQLhCHR6AGy7LDb92Eh5s73DzcsG7dOjw+5HGp5SOQpX27dmLcMerHZ+KRQ3yeJUeNdvyOndsFL966VRvMnjNHUo0ffvChqHyGPUWl3JObA1atWYVhQ4eJPx0VFSM4N7oyPOOZE7985bIQDDNRUh2q75ITRDVPI07hiaW3kZGZDldnV0mMsKCRyZkzZ8+iXdt2OHnmJBrWb1hmfJxHAYVv7nEwv/5A+wdw8NABcdv8/PzkN1n6zfOcNO1U4+mZGdISjYubOAU3V1ccO/4XOj7wgMwBkUABgQE4feY02rVpJ52omOEsS/tUdzHUSPALFi4Qy5bW8ZatW+EX6Iv2rdvLszA9Ke5cibQsJ+2jjz/CRx98JD3ZyALBCVu6bBlGjxgJK1trseqZ2WPM2xKD6pzRu+7du8vtqKFYrcPK2UtXLsnZyzP5xMmTkjQh00Xfvn0EfVvaKLV2Li9P/O/UtBTYWNtKHx0TSEqFfQf2i1pPTU3GH9u2Ycrb74AlZ9RuXDys2xs/YQIOHjwg5BDBIcFCnc4QEj0fti8riVSu6bzUSPC9+/dHxwfa4/PPpokxNuGlF7F08RKx6JmKNBh0cLB3usedm/z2W/h6xldyXUkjiTuJlCiCmNFYJmJVMlZfNGlGiacH+AfCztYGeXmsTLUuQL2UHyItaQDOmj0TE19+FWcvXUBQQC14ursKo1ZoaBMsWbZUFndogxAksJzK26+Yf37hwjmo1VYiZGLzAgMCcPrsabRp1Qb79u8Td5NwLUuOGgm+/yMP4YE27fHZZ59ix86dcHdzRevWbcRqpdqi/0oKD/MzngJlPHvo4KFISWU+Xy2pXcGP29pKSxBCnRlK5U60RKiSxiQDLuboVWUSaWByhzJCxk5YpBc9fvI4WjZvIVmxyg4FUWvqamU65E6dOYW2rduCfr6qAHnLVDXzANeuXxcDl/ZNbh7DxnZITkkyWfoODli2ZAmGDBkq9gHtpNJYMSv7bKVdVyPBfzZjOlwdnPHaqxNx89Yt/PTTLAnFUn0RbEkDZeTwEfcUTVKtkxSJHgGDPDwOzp45IxRhLq7OuHvnrgieLNCWEDxj66bKlcDCOSDmn/aEMHGoTbs7KiZa1GtAoH8hRLqyk3vsr+Po2MF0TvP3SKnKHUyB3gi/IbQnzNEfPHwQXR7sAlKz0PDjM2XlZMPBzh6nz5wRzECtwAC89/77ePLJ0WJEMnT7j+LA4e5lUR/TriQP/H37Tnz3tan8OSU1VVA4Hmz/WYDKkX2gUmHO3NkYP26CCJ6TY2drL/l7T3c3OLu64Nixv4Q44CGzfHdlBVDadTzT6cIxRMqRlZWBg4cOYkD/hyXU+mDnzuJ7b9q0EcOGPVFsh5b1uyWTT4z6dWjfTmBWtE8Yadu4aaMwfV67fk2ikDTmFixbhHHPjJXS6cBagagVWAur165Bxwc6gNVEnR/sLB4GXTwGgMix6+TgWGbCqLrzUqMdf+3qNWni1zi0gVCWf/HlDKxasVxUPVWnlhUrGisBW5iPhYsXYOxzLyAhKRHHT53Ao/0flkLJRk0bw8HGBkf/Oi7Y80cGmLJpNR20P/iPgrmjb7xw4SK88/YUfPvdtxg5YqSgY+hJ3LwZLkfNoEGDy0zS8HnMz/hNmzdi4MDB2L1rlxxZDBQx8/ba669i0huTxI4hFoAtSJ2cXODi7CyWfFBgLZC9kuALXz9f2fEN6tWXEquFCxcIdIs5D86hpUeNBM8c/KOPPiqTwH8+/+ILfPShyZ0znXIFJEElELwrVy7H0KHDEJ+YgF07duK5554DP3vssUFwcLTHjevhEsBp1bKVRd63JMqWrhzxbF9//V+EhV2WBn7MeSvQaL5LecCHklY9/3/p0qVihBHYwZQz6+GVOAdjHG3btJH4fuOWTZEanyyRQ9ocJ0+fQuuWrSSMLI0OHZ0KSRP4DFyw/LfCq1tWRLSqE1UjwRtU+dDm6aDS899aRMfEI7RhfXnQ5NQUZGZlwN/H/566L6JJGd2iGiM3TaCvPwh6TElLxQvPP4djx0/IOTmgX/+qvk+p15fE1bNoo37D+kIzxmIHCsnOzlaYOXns0NgiCVF5wi8NZ2CuCXg2MwLIOAeTLwzC8P/9/AMEtcSdTBeSv0nWbEbsWHzJoBGDWvRtaNSRU4cJI5JHWnLUSPB8UP6Tl8tYszVWrVmDp8eMkf+mH8/UpImNungLbRIe80UY0qXLw2jZqtWrheqLq54EyCxfJubMEqOk4CdMmIApU6ZIPp65eapSFnPsP3QAvXv0QvjNcMGxl+SdNX8Wc8ErVru4ojQaNRrB2ZE3nxBqUqk+9uhAqdMbNmIEtDk5yNHmwt/HD9GxMYiOjESDBg2FM4hAzQuXLggtDFO5ilWvhIf/ETuehQl8Se4OWs10x0wk/zYSdzbo9RKtMrfM+eCx8bFwd3WX4yEuIR7BtetIBK1r9x4w6HUSL+eiYaWtpYb5mcwAUWxMjJy7NC65OCm0cxfOie9MbcMETNm05eZOm+kJTcGaoro28/9X/ls4L4zk2lVJLzxeruPe1umRm5OLnLxcZGakISszR1S8hIYBgWy5OrnAxsFOjFAWrdTU26nRjtcbDULVpZRBm7M30B0z5htk15jveKpAUxWtChlZ6UhMTkK9OvUwe85PaNayNZo3CRV1S2OP+PKyUqNVXRD8XQqfaFrWthmEdoTVOyoY5HnUYCtLRsmMJFQmt27+vSnlslR85Z7n3gVjkAVgSkUzja3TaaHXmdLSJnIUSMaTWpQGo5WVRuauPC79yjxLjQRvYl5msaOVqGgmZshFS+uZQAJOEtOR5iM3Jxu79u5Bxwc6wt3TQ8j+SBbAuDbj27SA6e+W16utMi9W8pqKUq1VvWdpC8Ckho3Il1wFoDHmwaiyNjUqz8+TxSRLTD5jrSCnrMhip4tJQMfXX31dJudNSUO1qs+tXF8jwe/atwfbf9+Gb77+WnbTZ9Om4b1335XVSXV57Wa4IFqonpTBI2HDhg1Cc8pznpYu/WsGPhhP52c1VWPVnYyqfK9mO7/ol8wXJHP5nA+2XFEMS57x2VnZEujhscojgK5yTbltayT4AwcO4MbNcDz/7HOCTCWKhJRdBA2wqPD333/HG2+8KVEsZTB8+sfvvwvj1OAhQ8Rtc3FyEd81OytL4MeWLpOWfWZGT1YVAdfkWoWLvrLeAQGWq9asxrNPPV0oWBI+Z6RnSDEIBU+kEl3BmjJ8V7t2jtQfX07/Gm7ubvj6q+mi4ubOmy/AAqY/iU1PSkxEm7ZtBUigDAZJzpw+hXr160lfGDY4oOA5SXR7WInKQgtLj79D8DQc6bqVldcv+Y5ktE5KTUWQWc+75OQkwey7urjK4mWAiNqxLNKGys5btStpCIe2s3eAk4MDGjSoL2da+I0bcjbRIKPaYsqVGDyljxofisTGpPgk6xRdKhYjWFvZFEbCqO5L8uJV9mVqch1tik2bN0uUkUwU1R2EdfE4I4kRq4lY684SrbKG+YLk+U3sIgNaypzp9FoxQJV8PDONTDjR8K3JqLaqJ07dK9ATDhpTX3TFkfn555/x9NNPS+H/smVL8fZbU4qhR4it4yQTAEneWDJj0Qbgju/Woztm/vCjUIxYumSoMpPEsDOrYMePH3/P5TrW7xvyK6xoYZEIacjbtWsvKV9WxJqTOJe8sbngDUYikkyLRnl/8YLYlK2ANZRHIYVf0waEgquvKERZmUnjNQzm0C3hQmB92pKlS/BQ/wHFBM9zv1nz5rCxtpZMlFB1F3DXK5xuf5dxx6OGhRIlgY1clNM+n4bHhw1D08blR9C4G1lBwxw/o248mxs0bCg19xRoae8mUHRx32jlq4ohexgQosHHCCCFT41IW6qm1O41Kqi454zKzcaB3XulsIBnPN2YBvXrFcvO/fTTTwJ6ZOvMH2f+KFYqc9AcRKXkZGeLO/d3CJ+s0QykKOXU5u+3aeNGtH+gHQICym8RwhYoZMRev36DQKNpsNJr4THCZFBJ/KEEafL1AjplX5rEhETJvSvvTxdwz/796NShgySNaCNR8KSVq8motqov7Uc3bFyH7779AbT2SYREt5a73xw2xHN9xMgRWLJsGX787ruCrlOmFtlZOTlIT039n7QmqWiSuONOnSLbdNNiNonyvUNHDssiZt+a8savy3+RJkwH9h/EnztN/LxabY6UUJH9ouSC5m7mYKUP2bKWr16JIQMHSc2+FKNABYPaCE0B9y9Bo2T/rCkzmEUFz0aAzzz9DM6eZaw9XXL0RIqagwgo+OEjnsCp02cwZNAgyUs/9tjAwrKr/3zyn/85wWFpgmPg6MeZM/HqxImlAjxJUuzt610hmTA7XPz66y/4+OP/4OixI0hPz8SjLK0qKCAt+du00m1tbRAZGYOQ+nVx/foN1A8JkSidQiFD7CLrDXgWsFiTZdxK5W9FC7pMo7ImuHrzm/J8en3ym1i7ajVioqIl2JiVnS0szTzblEGrtXfvnlLHtnPnblwNC0MHKTcmctUoUGOSCt9vVU/f+M1Jb+L7774r1f1i4QjjcRWxWtO2YU1gcJ260oeud5++UgtX1mBcgzGMJYsXo+0D7XHi9Em89tIrQrUmDNcqFX6a/RPGPDlagBwWM+4sJXi+GF/igw8+ANuUMNNENcbe6YQsK4M8sey63LFTJ2m7RSJEBajx9DPPYtnSJfdd6Hw27sjEhASZ6NLwbecvXpBkUkU9Xqk5GLxiLINpaRIal0WixN+lsebh6QkneweFELNwriTvX9CNimRMku5OThZtWlOcvUVV/azZP8HZ0UnaajLhsH7jRlD9T/vk00JhSh1ZUCCeffZZbNm0RWBKDFAwKsW4fT7tAtuaZ5+qqgKlgeDKX/DCM2NL/eqvK5ejfZt25bpm/CJdLZIwMB27fPkKDBjQv1yg5NmzZ9GseUsQncYdziqikIIoHbUeI5sr1qzG8KGPS36eMQJCyWqavLKo4C9cuYQP3/8AmzZslHy8IEk9PIWqWxksZfLy8sSwkSOw6tcV0r6bFTMS309PhaOTs4Ag77eqlx2flCjPW1oMgf3kuMuqElyKvBMJvwDfcsmcGNdg92lTi9F8Yc4mpQoFTuOOKp+LknXzshCysyWRVVSwWdUlbrreYoLnxH3w0YdS696qRUsppli8ZDH69O5TrPiRroirqwtWrFqBkcNHiaGilAATcZuanCz0n/d78PlJMOjqTH/53u4UrKBl4wJ2iq7sqXLfZwAAIABJREFUoCDpqlmxpKyMsX37dgx4qL+khanYT5w4jpYtWoG97IwGo3gY0tiwoOqYCRr+U1Ma8xoLXrFWCRtnbH7L1t/x3DPPyGsyaHH58pVirgfPqA8//FBCjm+88Uax6eDER9y5gxZNm933HU93jlW1LVu2KIXHA8LvExraSNqHVnaY2tuY6GDKGmzDUkibBkgHKgn0sIBTb5BjcOGCBbKhGN/4R6RlS75MaYkQWqzmxD1UVQxi8AVK1sUx0sUzjCjV+63qiYGLjomFn49PqSAHWtYETBImVtEwGnXIz1cXHhkliSHMXTuyaY6b8AJ0WtOuXrtpAwY+9LAEkliv37nzgzhy5KgwYBHUwgWqMIVV9Bzl/b3GO9785nSJKExFaOHhEbhy5SIeffSRwst4DQWflJ4KH/fiHHgkDWTPedJ93u/BySQZAUGgCuet+TPs2L0TzZs2K7OerrLPS6FL98iCCmK+L8kNedY/9NDDiI6Lha+XNzb/sRUd2rYV6NrFy5eFFo3gTBOuz1hjihiLCp4CoyHy1FNPyTzMnjMP33zzNW6G3yicF1O/NStTp4b6RZ0aeMHHn/4HETdvYsmSpfd9x/O5fvjxB7xtxrPHCebRRENq6++/ix/drWvXyspYDNzcnBzBzZelwcgA9s677wh7tpVKg19XrcTjgwZLdc2NayZKtd379uLBjp2EX7cktLvSD1PiQosKnp2k+vTuhQEFhRD7DxzCm2+8LvzvyjBBqlSYOPFVMG5vPgYOGwofVzcsXLS4uu9T7e/xucjaRYy7Uv7M42jW3NkYNmSoqP+LFy+hTwGpYVk/xBbpbILwNHvbHDsMOxv7cqNs//3vf6X5suDr8o3S2oTctczl04k3GXFmIM6CGoaaZi8tKnj6sI7OTlIHxjF/8UI0qt9A6tzNB1+DjYvYuNd8rN+0EVs3b8LiRUuqLcCqflEBgBDRQhVMASu7k4th4aKFkgkjcyXPWKacyxskcSLNSVBAkEDH2aRo4sSJZe54MoI+MeIJ7N65C0OHPi4hWcKs+AwMiNFfJ5Fx504P1tiSN39uiwqeN1YMF7pzLAqY9uln+OTjj4sLXgXxRQlSUHDivOCRIYPQokkTfDHti/um6hctW4KH+g2QqtXvf/wBr74ysXCC+WwsV05KSMKN8HB55jdLeCLFFrTRKClZpmZJbMTc/JVLV8rtlbtq1SrhuFO47BQKFP42aw9pGGtzc6RREuvvLDUsLnjzB2ODH0KrzcGWckapVEhLSxFsvfl49c03MPO77y31bpW6D2Prly5elDQn8QTm0GWq+i+/+hIvPP+CIICl5045dWx8N1YUzZk7B6++8qq0ESP33+jRo0Ww9MlLnvVbtmxBv359cOtWhOAAwq5dRb26IXK9VNbY2gnyduDAgRWGiyv1wgUXWVTw5q20eH+WIrNG3tdspQoAUa3C3Dlz8XIB/ZjywF9+NQMvv/Qyrl29WmOgQWUnYfvOHWjTspXEyw8cOihtzJWoGJ913Yb1QjtGbGB0VJRUv5Y3eJ2QH/oFSP3/2TPnZNHQimflTknBk/6MQS5C1bx9fAS0yupiHhnkvu9YgibVXKtW9h1Lu86igjc19igKVlDw3EEMPSpDKbpg08HHhz5e7JkeeewxvDVpkgAXagotquykkGqdhMPOLq44dPgQ/H39C/Fs3PGvvPoKenbviYah9XEn4g4GDypb8LLjdXlSUUOyhZiEWGSlZSAuLl5AGWTSLMnUyYROt27dkJiUJK3D2QCRZVScJx4vTRo3FlZwWvU1jdb9z854EgGz/ElpQcagSHxcnBQlKkM50819Wf5Nq9chJjJKqD45EZZusFfWQrh+4wb8fL1hbW2Lz2dMx3tvv1N0xsMoLNMkN2CZ1Z07t9GsGSN7pQ+loIJVREQVnT13BjHRsYIa5t/MkTXKHRi7aN68GW7evIXQxo1w5PBRuV4aFMqGMeLXFcsx8NF/sqo3GsFkBgWnjPSMVLg4F6FMFeOPMfuSEKefFszDhOdM2bGalghVZsfTu2B/GiOteY01srNN3afMS74ioyMlfZyVnokdu3bgx5mzyry1gqMnlRkDQRG3wrFp6+94+cWXyuS+50Ln0bJx8yY898yzUjDatEkT6A06nDp5Gl27dsFXX3+NF8a+cA+zSGXesaxrLKrqjUYDrl27UZi6ZIIiN1d7DzkfhZ+UlgIvNxNDhfmgJ8DcbE391MpOCoV/Mzxcsm5se/7oI48KtzwHVf3Lr7wsDQnYRfLokSP47zfflrvjyYhB0qbAwCBxDwmc4E4vq/KF+XgilJSznwxdZO8QCrjMdBH2tj93oFvnLoX3sEQ5mEUFn5+fB5bQKeFI+sG0hKWrstngZ/p8Peysiwot+Ge+vEIe+L/c8XTLSGDA1ihE+LJGnr1kt/6xVaKJTQrq/Sj4ceNeQI9evUT9X7sahg/e/7DcNcU0M427jh06IjElEcePHkeXLl2K9d4zvwFjH2xFwgVCzvqf5s5GSlIyprz9tsQBpLeNMR91AoMsevxZFGWbnZsBjcZGqD05TO3E8kqFMi1cvFDcJPPB3bdixXIMe3xYqfHyyu7iiq4jGcEvq1egZ9fuqBccInSn3HXsD0e3TrHqKfhJk99E+/YPwMXVBSdPnMBnn06T2yu2SnnJJJZ6Ey2j1xvKBGNwd1O70agjAGPh0kUYOWwE7OztBIDp5uoGJ1cXuLm4FEMrV/SOFf3dojv+nQ/ew2OPPYIuHbvI76ZlpePmjZsSBi059h7cLxNfTPBGI9hNghrD0jTdJX+HlOsmwIcaNtZWwpTN7hG50q3KhKSlcElZRopSUp+uWr0Khw4ermhOi/2dO1kImcugJBWuIPbIOXkCPXr0kAbE3p7eou53792NgY8NFFfPzcWtxokZ8wezqODHTRiHuJg46U+jTBzzzQw+lHRjrl69gkaNGt8ziZwIqsqaQotK3ti8dp+p30+nfSb8fBoba1y7chX1Q+pJexS2S+va1WSc8jvz58+GxspG4M7bd2zHil9WlCl4Xb6p6oWkziwfJzflzVs3he5E6bxh6h7Nv9FiN/H6s90Y4/QlASAKh86R40fRukWrwvqDf9wZP/XjjwWMoSRfiK/76OOp2LzR1KfGfGRkZ8LZoah8mn9TWnMwRq10f6jS9qrCxeToyc7KlGNoypR3BOxw9vw56ajBEm4RvNGArVt/F2YqkjyRq7d2UNlkwopVr/D18x6s+1dYr0p7PKUQct/+vcKcRQ+OLrHS/ZN/X77iV6FSUYCe/zjBk6IsKzsTgf6msmhOZO1atQqtZOXFxZKOCBcmDPOxaesmtG/bXuyCmqJIK1oD7OZ8JyJCqFgIEGW3yd/WrZWuWW3btissq750+aJgDFgaRsNt8KAhZd5a2okbjcWMMNoPFHx5RY4Ep7AtC+vtWE3E8jKqem4cpmXDw29IrzoltmGJyl+LqnqqaaoypWc825NRiJcvXZJOy+ZDm6+Drbp4t6kPPpmKVk2boXnzFhYn5jf/bXobfx0/Lqq8bkhdhF25Iv1f6M7Roif4UzmqTp46KRSjfr6+UhkzeqSpg3RpgwKm4M2RRSz75uflNRowhWlMqVcFesXjbu68ufjg/Q8KP7Oki2tRwSNfB6OaHC2mJsWEXbHWi92RS3ZKjIyJRi1/UzMfZQwaOgRBAQF4/PFhsgP/V4M7c9e+vXAj5Xqb1sJlT6px8tqy9ZkCFeM7RMdGw9XZRehOo6Kj0Ku7qdlBaYN1BPyOOfaefjkFr5A9nD59Eq1bty0Ws+eGIedfoH8Adu/Zg84PPigGIYGYxNrxt5nvsKSLa1HBi6GiVtFWEdOG9suML2fgvXfeKTZPnHgCEN4p8fmrk99EbmamcL0Sm/+/GnxOtj0nboBWPf+fE02CRqaQFUOUGoGa4crly/Dy88WlCxfw3jvvlvlYtE14L3O2Clr1FCzr5jiYjeNnpFxTBn35lStX4tXXXoM2N1e8Gi6WM2dP48FOnSXZRQ/EksOigid8SKfNk2AHFZdY0gW13SUfOjYuGv5+gcXy8XlZObgVfRdbN2/B5MmTLfmexe5F4bBrBWFVdUOCRTCkC//u++8FXj1hwotyvUQYk5NkIWzevAWHjh3GgtnzynwuRuF4jJjbJ8xO8v6Kxlu4eBGahDbGgw8+KPfheU038q9jR9G3Tz+Q7pWwc0b62KuGi4ARUI0QLZeN1q3qZFlU8KmpKbgbFYnkxOTCM72scykyNhK1/IqXHGfl5iDi1i1s3LAR77//flXfpUrX07ijoBydHHHxwgWMGD4Cy35eim7dugtrtjLYKYJkCc8997yQEbM+Pjs7C/EJCahTu3j1K9U6tZm5IUdPhYtBCQp9+tlnGDN6dLE4Bb+TlpYKT08vhF29gnoh9WVBsOaAgaX4hHgp9LBEDz7lvSwm+P0HDuDC+fMSYuRqHTq0/Lx1HlWaXfGQ7cJFi0DOl5TkFEyfTl6d/92gm8W+N2xk7MvsnJWNtAZ3cnJEs2bNC3f80ePHcPrkKYwfP0GaC01+Y5LU/l84f0He0fzcZaSNu7tVq6KAFVHF1BxKSnXzli1SYKK4jPwbNWNaRho83DyE/Zp05ub3Xb1uLR7uN6DU8u3qzpDFBE+3hSW/n38+DWvWrK3weaRYwKp4xcrAwQOh0+rEhfm4BFyrwhtWcIF5iJXHEAs9yFTdsWMHzJs7F++9974sXOIAWM6kjLiEWKSnpqNBgwbSR4ZUZLHxMUhMSJKuEeZQbDYOouDZTk0ZJV08HoeskWOOQBlksjp99gy6du5isu5N1BjC8smsIeFfTRs3tWgY22KCZ4eK0KZN5YzkPxWNx0cMx7rVa4pd9szY5wXf9lD/ftIv5n85GE2jClaRlFGbC3cX90K2aR5PSqSPrb2jI6PRrHlTaRPSs3sv0RRsKUZqc3NiJ3L0UtAsflCGwmHD9iRPjR6DZcuWYezYsYVqW/HJ2aOOYWMFT8sFFBkdhbp1gqVzBtk02LjIUqNCwVc2WGAeEq3Md7bv2IYB/Yrz0cfEx+Hpp57G6FGjpJrWkqNkUoXqmqXPgwcOwicM3079BPGJ8XJUrVqzFk1DQ6VcaszTT6F/33549rlncSc6EsGBtXH77m38uW0HHh86tJgFz9w6BW9OdqRQqc5jUuqZ5zB73ly89OKLsDPLWMbExmD7n39KPp6QKx4L9DY4pxpi77RaWBUCMywzKxUK3jI/c+9dTp87jTYti3YGr4iJi4WVtTX+OnJUQqSWHCXDnMTDJaekIiiollCvsd3ozYhbwlnTuHETKYQg0JGlU9zBVN+Mp3OQnYo5CWoG83YnpVn1vJ6/TcCHFdRCiU5aFLYb4VBQtUQrsbXort270KVzF1HrJio4axC0yoaD/0jjrqpC+uqbGRjz5FPFYvKXrlzBhYsXEFInuMZUHyWfp6TgT587g3Nnz4o1f/jQIfTu3UcMLEHDOjnDQAiZRoPM7AykpqShVmCg+OCPPvYYdHl5YiNQO5hnEcmYRUESXKkMRdOQwoYNieIT4qQmrkd3U4DK9FxkUuPu1kg2sHnT5hKezc3TimYgyQSRyiWJk6o65+bX/207/qtvvhIiY3OYFqN5cTGx0qXR0mlZqmAeQUoCJT4pDjnZufDz8cMPM3/E25Pfwu07txEbEyu8PWxSxEYGbCR0/PgJBAT4YdOmTfj+ux8EFsV6Nkc7kjsWlYHRuKXgld435hNNZBGJjF59/TV5tzdfL6oUpnFH0Cf70ZDS3cvDSxA/PCYI5961Zxc6dehUY/7av13wXOWmDorFm/pm67Qw5OYJQQIb71VnFO6wguCIcg9GwpQWH1wA586fx7lzZ8VoYriUIVHueKEZqR1cSK2elcN8gw4/L/8Vh/YfxNo1a4Sxcs3qVejVszeaNze5fhxMtvD3zWFWSsaOFTUMQ/P+dvb2UgfHoZAdXLkaJm3Djx0/hlYtTO4g3UMCQ+bMmY2RI0fVmAzhbxc8X5ZVKyQ/NreKWR+/aNEivPD8WFGj1R2lpS3pT0tThYIqVZIDM3IX2igUr7/+On744QepV5MaNoMR7777rnzGXnAsWfby80NOZpY0Enro4YelXQhLoxR/nM9aWpJGeYc33nwdX3w+XRI4tODN+W25OFgkyW5Tc+fPlT70pH5nQQXdPqVFmiVLx/8WVc8X+OKLaUhNTceMGTMK5Tt34QI4OdhLg93y2oJUtCBKEzx3GoMiSiDlSliYpEIJEjlz7gweaNdBjKiszAwBRPCMZ0YuKipa6Nv6D+iLtWvX4slRT2L2nNlSL0AsnbngS0vLKs/KqODIEaOEXImROHagUgYx99v+/BOjho+QDp1MEpEBjMzgjBTS3eT5b0nI+d8ieL4we6oTiGJuva9ZswZPPPGEuESWfEn+HhMj3G3K+RsZFSnx+g4PdMDlK5fQto2pZxyhX1TJnGguUC4Ghk6D6wRLHxk2BObnbHzMa8zTrYpav3X7lgAnzXcoizXYZjQ7JwenTp1E74LO1nw2+uzUQOxBx2pbkhzR2IuNi5XKWWohU72C5dqQ/S2C546ct3geXhxrSoYog4yQ7Gsz7oUXLA6vJuky1aeC7GHz31u3bqNB/frS9bFL564Cx2KjBIZtz5w5g6kfTkVySrIsiMaNSLGeAycHJ+GMp9vVpnUbKYtShsm+MGLO3LkYP268CErRPpcuX5JjhYM0aK4uRbUGzAwy5cuWqmzwwLQujx0We/B3N27djO5dusLL03LcQH+b4IePGo7fVv9WLDs3YeJLsurfn/JOudxwFan60v7ORAuJDZT+sixHJtVY1+5dodao4eLoIn48y71cnF2RlpWBerWDkavLkwydi4MTPvnPf/D5tGlQW6slfu/o4CS0ZsUFD6xcvQrDh5k0F5M5QbUCi+jZuXslzVoUrqbFL+e+jR1+Wf6L9N0l+IPMV472DsjKyIC1re0/M2RbFWFwFzz51EisWr6mmOCHDh2OwOBAzPz2u6rcrlLXsjiRAM7WrVsjIzMTo8aMQt+ePTFq9Ghcol/dtQfuREYg7Oo19OnVW+rf2LSIcKs9+/dh9IhRoNagRiBPL1uTDug/oNSer2G3r6NhnXpiB5AVg0cCWazYVIj8f/w+e9crg376tm1/YPSTo8V3J4KJx4TS/27tb7+hU8eOhTn9Sr1wBRf9bTv++bHPY+mSpcUEv2LFCvjXChS1ZkmYEeeAnSDZ1YHM2fSPqUYZHmXLblbKEmSZp9MiKytbujwzj84u1wsWLkLv3r3g7eWFmbNmYdKbb8LaxlqaLbFRMJM2JcfV61fRoF4DAXfwnKZ9QIuf0TiWjm3esgnjXijixKf1zqJJf18/MDWtNpqKUpggcnf1EF4cehTm2qWmwv9bBM/VPOXdKfjqS1MPeWXQbcnTauHk6Fzs85q+JL/PBgosk1IgXXTvGDTxDwgQPl2WKisJElKM7dmzC926dsfSZT9LB47mzZri4KFD6Nqlq7QwO3HyJJo2aXYPpIy/deb8WbRs1kJ89vMXzgue7+q1a6jPBod5eUJ3Yt4PnqXVYVevCoQ6JY10Z6aed2xaSBjb97N+xIC+/dHaLN1b0zn5ewQPFR4f/gR+W1M8O8dMmL2dg2D0LL3jly9fLmq5e3dTEUdGVgaO/3VcGgkkxMejQ4eOghEkLx2ZoxOSEpCWnAofH2+cOXMWjRuHYsvvW/DYIwMFiLF06TKMGzeuVKbLbX9uQ78+/eQsN7UpcRKqUv6W0oXTnGCBnsPRY0flO9wUSikZz3iuxpu3b0nhZkUYh6oshr9H8CoVVpACZMiQYvHni5cvITi4jljOlh7mqp73Dr9zG5s3bJDyY4ZJO3fqDPa8ZWp18MAh0Oq1gh3Mzc2RNiotWrTEV19/hddfe12gUAsXLhaKc3NKdkV70WpnvJ//T4YM7tqly5bhmWeeLtaYSXlHGoHkzWEFzbKff8aQwYOlZIvgTbpxrm6uSE9Lr1FQq+R8WkzwlUnFKj/Oa9lTlWFS8519KyICderUFmCh+RFgiUVArhkKiUEXDp7zR44clrTqDz98j7lz50uePeJuBDq07yCZQvrQvI4NlIh+HTVypFzDMCoLLclKrYAoeU/lmadO+wgfvTMVsfHxWL95I954uYj8iOqffeJprBUK3qBHQkoKvFzdJA/A+zIr9//KuxawnO89/mkq1dsFG1KxzYPoMjHM497FpUhWGW1MMlY75IhiO2djiZGptuy0SkwumzluY1pJLrmnbJjOeZzEELlUbxcqsfN8vvlXnHjFu6ezp//zeHi8t9/7fv+/3+/7+34/F2L+CVhp1fpFXL+a/9zOU3V/R60FviHBYeBP/XoK9ja1dW6+/mZhAUyNVQKD0mZ5ku9N1wwmbba21c6XJ38+idDQUMwNmYu0vXsQEjwXZ7Oz5VzOrWbnjzsw0m2UgCFWrVwJjzEeMusP7D+A3n16I/3wQXTtZF1vM4lcd/dRo1B1t0qOgqwdiNkAdMTzZsfOHZjiV6uSLc7Tt27JlkCwB8/7PIEkp+yGm+sIbPlhO15t36EGoNmQ3/pxz22UwHMwvn6TsGZ14kMz+2ZBAVRGhjUcMW18QeU9qArNqp1SaTt2/CimTp2GJZ8tEfbKaHd3NGtWbQ3KfPPevWrYE8WR2JVj8ChSsHPHTgk83TLpdl23gKN8VuzKOEzx9UNRSTF+zsqEi/NQmcl8P5oK7juwH15jahk5TPjIlqVIMnMCJp4cq2x9HV7Gv8+dw8sd2ovDtbauRgk8l8TAvwYi+ovoh75H0k9JcHRyQnO9/7Uef94vTDoSGz+EPvPzaQ22KGyxuEcQHMnEi/Jit2/fQasWZnJcs7O1l1Lq5xHLMcx5KKwpVXLwMHr36YN/fPUVAgICHmrLKmOMW50A33cmQlev2nOXjRblPF9aVgZ24no/YOs8+r3IPiIIhJoC3/9zE7w9vZCTmyvHTvYOtHU1WuDpFq1owyhfhs7SZKXyOCNT7xmvR2FWfBuKDLATqCBmiG6JioySfX+U+0gx9aPtKZMxGiVs37YZHh7e0o+fPnMGAt4PwIgRIxAfGwd/f38QWMmtoz47VOYv9J4jUYK+PL6TfMU1m+JGTBi5Beg1rwVbinLG1TzRsTuRmSmBZ72B3UOqaVAehQoZ/7fiR08bJ+7fX66IRuD0GQ8t9b5+kxG9IhYqQ72HlLKe9n2f9Dzi4dgnV9AxxMu/NX4cFoaGIiVlN+K+jq0+ahGAqaMjJVTehGSxsCtHYqWrq6sEne3YWbNnieuzwrOr+9mRX0SKzh1vwPwb+QKbbqanK5U7Ye1U3ZV/KxePfTzSEfhB2nbm8Qwp1lBqjQBNbg/Z2dniaKWtq1Fm/OMGT0YJs2dPDw+tskb4eSQvcsYogkvcRxeGLRSsncswF/nRuSKwikaAI49uH877CHl5V6RG7+rmKqeA3JwLiPwyCl9ERgpzVjkl1AbxHpJTUzHMqVq7bv/BdHiP8UTi2kT4jPeRlq+aDtotar31uB3cuHUTrVq0lJatukgtKwlPFuzREwxaXFCIVau0p/HbKIGv7+hHWjCZKF27dhMMmrazepZKWTJlo4YXWTHT3p8mS3hn6y5ydGNCxWoZETKpu1Ph4uIiWX3gzEC84/MOTEyMMf+T+fhx149YtvxzuDg6Y/gIukvUUps47qMZx9GrR8+HwJEnMjPEeYI3FlWx7G1qmztKt8+hu4N0Au1s7QSPsHX7NlG55FiJxmEiqq2rUQJf3+DZw2bdm1s7VaO0yRPj57HdyaVc2Se557/33hQEBs6E91hvXM+/DnPztrLEE9q8OzVVxJdv3LwBKn1M8JkgyVr40nB8t3Ej3p7wNuYFh0DP0BBvPvDNe1JQMjIz0KN7j2re+6lfpDevYA5YqKHgI7EB1MhjaZeBZ8DpYrUnbY+8LsA/QFtx154nTUNGVN+MpyUJj0wEGUrZ8jmSu/rGwlnF+rfCfCHS5bPFn4m4IIPLIxcJlMT7majMxP6U8qqUGP00NFTO/4WFRZLNHzx0CCFzgzHU2QV2PRzgYGuvcYVS4FPMWikBx6ArwArelAsXh4kJEXF3THxJj2ZyxxsgLj4O2WezQTcLbV2NMuPrCzyBispsVLDm2vqSfB+elVklLK+sFOtzJllkx1pZWaBtmzZo27I1ftdvJrPLz9cP+gbNUVykRotWLRG3ciVMDI1w+tfT2LBuA1JSkvGm5xiEhMzDxHfflc6epqsK91FVXonmBs3laKcr7NfqiwEmft9jNItErwlSl4hdPz8/8emlhx1XhbrATk2fp+nxRgm8pkH9EY8r8OqoFSswe+ZMZJ7MAk8RC+d/CktLC6gLi9B/0ABB5VDlatnyZQiY6o+27cyxJnGNEBmHDnNBO3ML/JSchPUbvhWhJELF6gJGHzf2nPP/wauvdJQbjqsNl3DlIsyqUF0kpoNUwuAKwMLQ5q2bxYbcbaSb5BEK47a+42pDf7NGCXx9YMiGDryhz1fwcDfo2tySNKmNWLtuLeYFz8XgwQOxadNmqSskJSWJfnxsfKzozalMTbBsWTjcR7nDQGUIx0FDEBMTI7OWK8hLrVvDw320xm4iue7MW9gBzDmfI4rYyh7PE8aZf50VYOX2bVtx5XIe5syZI80gWpoS2n3lt0tapY43qcBzi0ndlwrHgY4Cjzp29Khg44qKCrBlyzYEBQWJEzRdsAyMDFBxpwK2drb4dsO3Uurdk74PSxcuFheJ2XNmw8nRSfQAaLJYV+mqvhPJ5h1b4TRwCIxUKly8cgmWrc3rJUjwhiJVi5OD3UIqWZ/69Qzy8679+duyLJJokwf2NLNfWR7/9vcPsWB+KDJOHIf6Af2ZIEzi+ZndR0VGYNo0fxSXFaG8rBJOzk7YtStJuG5WHaww0nWkCCUkJMTDwsISXW261WjYPWkc53Jz0KbVSzA2MRYkrRFxB4bVFi6mzjlBAAAFkklEQVS8qr16XkBcfCzcXEdKhZFLPotOTHzbmZsLWFRbV6PM+D8ieXvaH2Td+jUYP67aMYIYOv74bK3Sd4ZlWPbeuWdbdbBEWupeeHl5SuFGX98AFy6cF60amiUxQD0cegogcszoMRo/vrC0WFhCDDBBIZMnT67Zs/keBw8fhI21DfT0daFSGQuBcuOm7wRlW8GS7uU8+Pg8XnFL4wAeeUKjBJ61aW3j5jV9cWXGr09MxERfX8nyCXkmZJn1+uHDhyMyMhJRX0Zh+gd/kZkc81UMxvuMx6ZN32PwoCGw7toZs4OCMSsoCGGLwzDVbwqOZZ7AB9P8NRIa2VsnL9DO3k4kWLicK1o5HBvr8aUlJTBraSZYPiaYxSVqAXFcvJiLzp271KsJrOl7P+7xRgl8Y8x4JfAJCSsxZcp7AoI8cuww+vXtL5w31t1pebo8Yrns+/av2SNieQTmBM8R+zQzs5ZimUp9nrnz5iE55SfBzdnZ2KCZrp5G4Mjho0eEcduunYWAPUxVJjWyrUTdkqvft/cbyDl/TsQUO3bshAPpB6Sz139Af/k/ZbLU1SL4UwX+WQf7PK9TAs/9mQgatluzTv6Mfn37Iib+a2QcOY6IyAiEh4dLTd3BoTuio1dIwsdKG/fzvXvTBArl7OKCbxK/wbix4+TYxdq+phJz2oE0WLSxqDEcKisplXHwqu7HX0Z7q/byPjzDs4V86colQeiyVUwOwIAHEit1mb/P+ps0yox/1sFq43WcrUuXLBELlMysLEHKfPTxh7h39z6CQ0JEw4d7tpWVJZKTUzBx0rtgubVfn76IjY9H99fsRXx57dpE+E32g6VVO+igutr4pOtM9mlU3KkU9g0FlUrVJRg2bFjNS9ijL1EXw6FnD+xOTpFOIImU7AqS6sVkmJgB5UZRmL/P+ps0ucAnrlkj1TZhqN4uE/DjD5u3IL/gFjy9PBG+bClch9Pj9RJK1Xcw9q2xstSTYkVApLpQDRtbG+RdvQKVoQrnL5/H6/a9NJ7jWSX09vKCqakZ1q5bj969ej7ksk0U0H3y4fV1cU+8Zw0EjUM6FQWTFnwyH4sWLZI4P8r8fZbgN7nA5+Xnwby1uRRSCHw0MzUVnhzP5kTihIUtlBxg4KCBQvgYPGQw9u1NE376rOBgBM8Kkv1846bvMWP6DEnqiNHTdBE7f7/qPlTGxhJQ3nj8bF5swBw4lI6XX3lFSBUsAZPg+cvpUygrLUW//v1RcPNWjd4OtwLu94+zO9E0Fj7eZALPYNExIvrrGATNmClUJtKPCYhY9c1qsfmiaNHOXbvQ742+6NSlIw6lH8brvXqJEEJ7Cyuk7UtFT4de0sFLS0uDt/dYlJdXQaXSzGtT3y7Fbzm50mffl75fcH1DHzBmeRPQ17awoABOzi44mJ6OgQMG1NCjOXaaDlItixeRvjyG1qe88TRBb1KBV/bGrT9sw/ix45B78YKYCDjYdxdFDMKhWLPPzDoB2252uH7zGu7dvYfO1l1x/Vq+dA519V5AsboEJqamIpjATH/r1h3wcHfTOPuo6l1ZXiHyamfOnsGLLV6sgWaTy0eLsW5drDHYcQiuXb0qduVc4plM8jVHDx+pkY0hboGz/VEXr6cNepMLPHvdlDmjD3xGViYyMo5JIld1H9AVw4jf5QbgPlxecRsV5ZXQNzAUGpSz4xDEJSRg0gRCoQqRmZkhOncfL1iAkFmz65191ZSsOk7QEpnfH8DKdETomc5dLA3zHE9/205dOmN1wiqZ3SRz0M+GXUsKJincOYIymPXXJXM0JOhNLvB1u1rknzPI3EuZkfOIJD+Ijo4kaorIIZdhHreMjAzF2JdSKKy+kQTJWcd2Kf9+XspX3bEx92BSx//jn7puFRxjVlaWVP2ULL+hQefz/wssiZLVCpPB/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png;base64,iVBORw0KGgoAAAANSUhEUgAAAH4AAAC0CAYAAABSUJhaAAAgAElEQVR4Xux9B3RUVff9npn03iuBEFroXUB6x0YTKYIVAQs2UOzopyiifjaQXlW6dBSkd5DeCSVAIL33ZDIzmf/aZ/KSSUjPfKi/9b9rudTJmzfv3XPvuafss48qPz/fiP8jw2DIh0ajLnwbo9EInT4PGrUVVCqAL2rMN0Kn08LW1h75+fmF/1hZaWA05kNvMECt0sDW1vb/yKyU/hqqf5PgFUFZWVmV+jZ5OhVsrIvWsU6nA1RGWGmsRaiAClwMGg2FXHSdSmX6nP9WBn9LrS5aRP/XVsG/SvDlTb4RBqiNahjNhEdhZ2RkwMnJWYSo1+ugVmu476HX68EFpFJRuEZwHZgEzwWhKrYI/q8Jne/zrxe8slPzoYPGaA1j0aaFIV8PvU4HGxtbUelFwyRgCpqCNxoNANT/X/D/thVuMBhgpc4H1DbFVLiye03vY9rJxT8z/UVZFP+XVXtJmf7rd7zyQnn5Ktioa2anyreNVPvGAkPQABqM8n8Ft5bjQAWoC7SFSq2W5WTSHmbqppK7R7E1ir5qugc1l6rALqGuUssDWM7m+D8heE5MQhrg7XyvQcbdnJmZARcX58Lpo8GHAs1PoapE0Cro8w0w6PXIyc5Gli4PqQlRiIlORo42Fwa9Dhq1GhqNNWztbODi6ghXZw84u7rCwc4Ojo6O0FhZw4h8uU4FNQxGPg//SwWDrB3+lkG8DFlORgPUsEI+FxKPG9obYnQqx06BrjIzRCu5niq87F8veAqM40qUFk0Cbe554by8PJw/fx7t2rWrcDIqewGPFnoG/+bxrxe8vkAvqtUmq77koOAvX76MVq1aWUxO/1/wFpvK6t1IzkeerVBh4+HrGNilAdQl1CJ9+evXr6NJkyaFP5KblwM7G/tK/aji45tfzHtaW1tX6vv/1Iv+1Tv+0qVLiIuLQ69eveUM1edpodPlwcnJqXC+6a/fvXsXdevWLfjMiPjEBPh4+VRbJv8Xgjv/SsFnZmfDaKAxpEKeVgtPDy8kZemQnJqBQA9bODg4FAqVapmLIyAgoPAzkylXdQtcuUHJKF+1V9Df+MV/peCjYqKhz9NBrVEjPS0dzZo2QYY2H+ERsQj2dYKrq2sxwSckJMDPz69wx+/Zsxu9evX5G6e94p+WPIMEn+41WCv+dsVX/CsEz0mgeuW/TUEW/tsUb5dzXq2R/Ttr6X6MfKQxvL29C9+c30tLS4O7u3vBZ/n45ptv8NZbUyqenTKuuB87nr/BY+p/ZUv8swRfYKyVNt9FgQ6TiqbRlZaWitzcXHj7+EKfr0JSYhJys9MRHBxcpNaNRmRnZ4ufrYwZM77EO++8W23B368z/vr1a4iNjUPXrl2r/axlffEfIXhlR3M3Vyb6ZYABViorHD9xAtHR0Rg0cCDyVTqcPhsJF3sdGjRoUHgfUwAnEy4uLoVz8MSIJ7B29dpqT+b92PF8OBqhWZmZqBusGKaM7xTPIlb3Jf52wdPPXvvbWhw6fBhffTkDzs6MsJU/9uzbg+7dekiqNT/fABtrW9zNUCEzMRKR4Vfg4eGB0EaNZJdzovgbRfl1Iya/NRnTPvsc1tam7Nw/MRhDLXX8+DF069a9IKNompN/leDNfWEKS47lglx3SkoKzl84j8yMTAmyBAYGViR37Dt4AA926iSGHcOrtWvVgkFlxJU4HS7s3YCQkBDUr19fFgBHSdV88eJFOfO5IOzs7ODv71/hb97vC2jYRcVEIbhOcGGewJLPUKMdX1pwo6KHO3DwgLxM7dq1C1fwpcuXEBERgf79+sHKquzAiMqoQkRKKs6cPI7ePTrh2vWbiLibiH69u+PE2Ug4B3hh56Zf0fOBNgipXQfePiZfveQu2bBhA4YMGYL4hAQxntzd3Cp67H/M3y1lX9RI8NVRO6tXr0KTJk3RvHnzwsncvGUzDhw4gA8/+BBupQpBhfScPOQa83D06k3YZ6ahXacHERMTj5ScbERlOqJdoDOO3bqOG0eP4PmnRyE6Mw2tAwJhY30vWufmrXCE1K1XPEUr2KyaZfcsvTpKzq8lLf1KC16rzYHBYCwWHKnOi4ZduwAXZw8E+BepdMW4IyLGHBLF+zORdjDqLoJd/QGdAT7udsjKzsP1pCw458QgLi4NPTp3wvxTMdi/7Q+EOiXj4YcHw8bLE009nZFiADysNMWMxl179qBPr1747bffxPXr3r074uJj4euj+PrVebP//Xcs6dtXWvCWeq0DB/fBzdUdLVq0LLxlUlKSQKR8fHyKLSyjUQ+tyhrxd6Px/vTP8MLwkbAJCcGCT/6DKW+/j+T0RMTFRcG7TiuEBrshPi4TW9avg3vtQNStVwf92rfD7gvnYXR1Q9egWrAtyKjFJ8XBx9MXkVGRYvR5e3kjJiYa/v5F0T1LvW/172NK26rUVoVnPNV8VlZWpQzgin73vgv+wsULyM3NQbu27Qt34a7du3HxwgU89thjqFePKpiYMBWiMzLhZe+AsMQ7yNMZ0MA/EAaVBsf2noKtlyeyNQaoszPQrlkTpOQZsGL9OcRfXof+AwfBM9APwQFByMrR4nZmNpysjGjl6wsnGxscPLYPXTp0x63bt8S4C/APwPIVyzH6ydEVzdd9/TvzDgzi2NubQtAMPxePQlb/cSwi+JLBlfIe59q1a9i27Q+8+upr96BYr14NQ6OGoaLe7yYlQ5cP6IxGBLu7IiYtGY4OblBbaXB8/x40aVwPGfp8pMbHoWObjlDbanDjVjwWL52FD6Z+iqSMLBitgbzMPGSrgdjkZPi7u6CxWPr5sLWygTZPK4vP2soaixbOx9gXxld/Ji38TeYTsnOyBQ7u6OAoz0lL//bt2xKnqOmwiOCr8hA3wsNx8uQJDH9ieKHguap/mPkjnnzySbh7eiE6KxOudvbQGa2hhh4eahtsOXYYTvl5qBfaAMdv3IIXbBGelgBvKzsYHfzQNDQIxtwMLP/5F9Rt1x3N/TzRqnkj2KiATL0WRkM+DFZq2FvbIi05Eb4eXjKRHLQt3n3/PcyY/uU9NkZV3s3S1+YTwSMoYNPg8169ehXNmjWr8U/dd8EzisYwq5eXV+HDXw67goTEeJw6cQqTX5+ELIMRF+7eRaCvD2o52CPLaIAuIxtGOw3s1PaYs3QJ3njueRw+eRjRdyIxaOhQ7Dh8A0fD78IpKwrPjh2NS/Ex6FrLHw5qG+hUgFYF2BuBTDXgBIMcJVJlgXyBSeXkZsLG2v4fF8wxdzY4b8ePH0e3bt3+fYKnv3702BGMGD6y8IxXki3ht28hx9YWTWvVQmRyGjztXBGeGoVWvrWQpAI2b9qINk1CAZ0Wrk6usHF0w9W4eKRbGdEzqA7mLN6Nbp184RvoA1tnF3g4uYHOXGpOLlxtbWDQEfumw6wF8zBpwgTcuh0u52dQrdp47bXX8OOPP9Z4Qku7QXXcXt5HjN7MTATXqSO3/VcLnp7y+k0bMHTg4ELB6/R6hIeHY9W63/DKpDdgY+8EGIDcrEz4OTpCq1EhNTcXydFRCPLxxa49OxEbHYcnRo1EUkYmbuVaITYhDo8/0BKR18NwPeIOGtYPhbu3KzwcnRCTmQVvVxf8FZ2M1KxMPBjkBW1iMvwLcvREzP76668YM2aMxQWfL5lFAiyLu5SV/SFz+4lh3N27d4sRXNNx31U9z/NJkybhu+++K1Sre/ftQ2pqKno/MgDJ2lz427uCp29yehocnNyhUeciN0eLnKRkeLq5Y/7C+Yi4fQfvfvAhkjLSYOvhhT0nL2PsgK6wLQjCEGoRlhCDxt5+yNQbkGUwIE1rQERaBtq6ECXrBr02V4wnWvbrNqzFsKHDazqf93w/JiZGQsOMVFYmAWV+AwJImFJu2LChfGxRwWdmZhrNESsWf/MSN6QvGhl1V9SrMhEzZ81E5N1IxCYlYMbsebAy5MGgsYWrSo10qri0FPzw7Vd4rP9D6N6tO2j979q1C2PHvoBcfR6MNnbQ5+nh5eiArKzMQj83LDYWHrb28HBxhl7Hmjk1tscnwjEnB37ONmjk7S2CZ5Lml1+X4clRY8TQs9SgZZ6amiYRwSI8QOXvnk57KCdb4gycK/rw27dvx+OPP175m5RxpcpgMBiruhKr+6srVqwQX5RJki+++KJwxy9cvAjr16/D/AUL4e7pDbXaBtYak+1lpc/HoWvhqOVoDXcPDzg7OeGpZ8bg4vkLWLBwMe5GR6LfoCHITMmAj4sDcnJyCnPv0RlpcHFyhjM0EgTJ1xiw7moE7Oyc0Lm2N45t3y4C6dihA7bt2IKH+tVchZrPDdV0dm6OfORY4ItXZe74/qYqH1OxhkV3/P2slt2yZQt0Bh3atG6DOrXrFO743//4HStWr8aXM76Ej68f4rQ5cLCxl0oSV7URK48dQPShU3ht4quiltOz0jH2ueexaNly5Om0Et/XEEeXbxQDyN7ehKBVGfKRzwVUUIHC+627cRvLZ3yHXxf+KMcCix94Okye/Ca++ebbKqtjc0Ey4MLKG0YDlQRWfr5e0qqm4szKDy6anNxsZGVlw8XZRe75rxX8uXPnQGMnLCwMI4YX+fF5ujwpGVqwdAVGjR6OHBgla2ZvZQtHowGRyakIO3VSUq31QkKwZ/9uZKRloUPvPrDVqMDadhu1BjYq9T04NW4YvRogck2FfGy8GYnIq2F4rm9vaPL1sBVMmwrTv/wCb781pUaqPjomCvmGfNSqFVQoYbqvtGuIA6yqZo2MjER8fDxatmwp2pG2woULF9C2bdvKr6CyVP393PHEtzMff+PGDQwY8FBhAEdn0EOtAi5dvgIHb284O7vD3soKNhoN4XS4k5EOf7UG9g72EtBY9vPP2LtvL96eOhUqnR4GNyc0cPOEnbWpaFKZYCrJ9DytVMsy6EnBb42IxdFDhzBx6GD42JnOc97zpVdewJyfFgoGnwDHOgUuVFVmmAEXCp5CUp4h4k4EsrOyERoaWmXBp6eng/8QL6AInpHPf0QApyr5YcKkKBg7Oxt4ehYBIjm5c+fPQ4tmLdCyVUc42atxJzMNrjZ20OYzI2gHe0qRtWZqNZgpvBVxFzlWKrjYOkDlYI9azi6wkXp3E8kBx42kZHi7OsHVyoRUNRhV2HvnLpbPm49Jb76C5t6+pno2qPDOe29hxvRvQCuc2sY8wFRZ4ZvSpjpoNFaFizonNwe6vDw4O7tUWfA8tnK1Wri6mL5LzcE4iJLPqOxzlXbdfXXnGJBgsaC9nS2cHItDrNIy0vHHwYMIbt8NQfZAliEP9ZzdcS0pCf6uXriRGo22Xv4yAXT9ps+YgdffeR/ZOVnIt7ZFiIcbrM1oULi7GbIz2qjl7Od+v5yajEuRsahvp0H9OnXgZFNEd5KYmgxPV3eJ33OClfh4VSb39OnTUqDZuXOXYhHAquQyShqHYqsUlNLyuaKiIlGHqJwqjNIAM/dV8Ey9cuQbDXB1KY56obXfqGlLHDr7F2yM1sjL18NgZwVPWOHUtWv4bekvGDTkMfTo2BF79+5GcOOGiE1IwcWw2xgyoB+8nO0Kp8JoVCEsNhqONjao7emJHL0RuYY83MjOxa3kdDiHXcZDj/SXmjq6skTlTpw4EbNmzcKfO/6Uz7p2qRqylcLlO1AjFdXZG5GYlIC8PB38fP2rR62ilPQXQMiKQ8WrIP0Sl95XwdMq5QSdO38OnTp2Kqb6zpw5g1bNWiI+JxtqR2eo9dlIzchBAAWXmQGjrTX0Wh3cHewx/ZP/INugR0jPngiCFULbtkZtNxdYq1maDKQaDDBYGWXR5Oh1SMvPg0avwuWUTNgZ9XBzdkKIna2UW9FndHJ0wrXwa2hYryGysrNlihzs7ausmpOSk0AuKW+zPERaehpyc7XyWZWJF5hjyM2Vo4PxhXtrBP4lgqdVyjM1NjYGtYOK3Dk+/t69ewQ/Hp2WgSB3T9zNyoCrnQ0M+VYgAVV6Zjry9YC7syseGzgYL74wDg2aN4ebSofgkBBApUGeHkjJyUJ0dibqe7iLxZ6Wm40cnQ4ZemqBBIR6uuPuhXPo2bkT7ty5Axsba9SuXUe0SI8evUBjjGc+jbuqWuEXL15Ank6H1q1aF4N3E1BKxC9d0aoOBm0odLpz3DTm7mpV72V+/X3d8RQ8By3UkpBm+vjHjh3F1I8/xc3kdPg6OyAyKw36tDT4+PkjITwCp+7eRodWbXDs8CGcPX4WU959HeHRcTDa26Ftg/pYsOoCBvari8zcbDT38cHhhBR0reUlFbRxWr3YA45WNrh77QratmqF7OwcaLW5EsSZN28Oxo9/EYlJieLX+/r4VFnwycnJ4k4SSaScq1zkdMuaNm1WZdjapcuXcevWLQzo31+Efy9UvGqiNz/r76vgaZxwTPtiGqZ+OLWY6kvNSEVudg78fPyRlWtAcl42NNZq3M7KhiPhV0mxcLFxQIsAX0QnxSDNqMKFqzfhmpOJR3p0RZaTC8ZNXILZ3z6NhPh42Dt7wMfWDhpbwF7Cdiqk5+fDQaPG40MGYf36jSIQql9CunkWu7i6IicrR4Tn6elZZdXMyhee86GhjZGdrUJ6egxc3F0FNePj6V0YWCpNXPkGg4mKzSxkzN1NDcJopSI0S9XT3VfBKyRD7733HqZPn15sYlVgpCoH9vaOoD/McTIxEc083PEXgZWqPDTy9ERYuhYNXNSwygeOn7qK9NQUPNL3Qfy64w56dQ9BekIUVDZ2sHG0E62h1ukRlpAGH3t7uNpaw9XeFlmZedDmZeLwkcPiKnXt2g3Lli3Bk0+OgbWNNbS59P1tqiz4fOQjOTFZcgVpWZnw8fA0uZEFRl9pRwcN3jlz5qB///4SrOnbt2+529hSpAz3VfAKelmrzYadXVEps/KmGzZtxOCBg2R1k5eG4byDsXEI8nCHfZ4RVlYq5BpycCM+CnY2HrgZEQF/KzU6PfAAcnQGbDoVA193WzgY06C2ViE0oDYupSYhJycPjX2cUbvAkzh/8Twc7R3hF+AHvU4PZydnLF/xK0Y/OUbyAzTGeKZW1RjTarUSVqXgNdYa6LQmhE9UVJSof/P6PeWd33//ffmtcePHIzU1BQ0bNCyMHvJeoi18fERb/C3w6qqdJuVfzXowRzPyAl7NfDwTLGSuUCZcZQAStTk4GpWAei5uCPZyRVRGMjKT07FpzWo8NHgIomJi0adTe9jZarDhVAQaNvDA8QPHYGurRrM2XdDK0wnpPMfNDCulmic1LVUsZU8PT9y6fVMyhhorE7eNOeSpsu9OwYXfvCnCc3J2QlRkFPz8/ZGXp4Wdrd09C0nZveToadGiBa7fuAEPd3c5ZjgYTGJ5Wd8+fdG4ceNC7WGJki+L7Xhm3hjAYAlyRYPxa3PWCl4//asZuH3zFubOmVPMqKIbG5OZC32+Gll6LRq5uSBdDew9uB9qZw9ocnPRukkLxOdm4U5kGvyCrJERkwR3B2fUCw6Ci1TmFC+UyEcucrMN4npRu3AnMqpIq5tJpDxtniBvqzrBBFzw3YjqOXrsqFQMBdWujYSEeHEZS6a/paAzKwsvvfgilv28DLcjIuDl4VlYVEIPY9nSpRg8eIgsDI7qonlKysRigp/140ycOnMaS5YsqUjuuB1xC3VqBxcT8KEjh0Q+XTp3KfX7embajEZYW1lhX0wSvIxaBDi5wpijhburI5JUOny++AReHNEMdRxcYG2lkX+UwfwAQ7EERBj1ecjJ08HRsYgyhdfR+FTCykFBQeWq+rLKxxTBMMbOon1nZydERNyBh7tHsYpd5bk++OhDjH9hHPh7BF5wQyiFo+fPn5Og0iuvTJREjSWHxQT/3+++BfHx27b+Xu7KpJolfKh37z7FBM9QrqYgdVmymqbkC/Pvb775Or745kekZVGNW8HGRiNawUZjxLbt21GrViCaNysq09Ib9MihO+fgjOEjhmHhgsXYt2+fFFYSvJin10GbkwtbO1sBTjCxU9lx5coVSaY0aNgAhw8fRocHOsDFzQ12NjbIys7C6VOnxNI3J2xQ7k3PgqpdzvAC7k3lb5evXJGij75mc1WdesXS3sNigp/102zs3rMLG9atR3Z2FujTmqcnFTWVmJiA9et+w7jxLxbbUSZhmzgcKwqcpKSmCCSpdlBtxCSkw87eGnm5BqSkJqBxw5BS+W1+W/cbtm3bhq9mfIXz50+hW7feUr1Dwfj5+uFK2BWx5mlQ0cDr1OnBclU9jS4GgHj2UjgO9g7w8HDHkSNHpS5wwYJ5+PDDqTLnYVeuwMfXt7B6VxEEVT3f9YUXXsCiRYvukQ/duYyMdLi5uVucGcNigj9x5jQiI25jyOChkjdmxOnW7duSP1c4aQRNCyNu3byJkJB6xQTMHH1IvRApbqhI8OkZabh08SLatGkLnU4PJ3t7HD0VgXbtQgDkwVp9L28MBXvu7Fk8+uhjiImJRMOGodiyZassIEKZfvttDTp36YoAf39ZEJzs8mBYO3fuxKpVKzF16scIqF0LG39bj44dOwq6qFOnToiPj0P9+g0QFxcLWvvBZuQG5hKW5V5AmEitRKNSMW5v374l92ONvDmxQ2U1UXk2gcUET8s0MNC/MN169tw5eejHHn20GBkRVzmDECUbAdy+E4GgWrXknK/IqDp3/iyOHz8hqFjei+4YkbIJ2SoYslOQla1HSO0i3D4n4ODBg5KAmfTmJERHRwpSRq83CChk0KBBuHz5kqjiWkFBgnph0KS856CKTkpKRGjjxrCztcWkSZPx/PPPyfO0atUaRA7zmWJiTWDLkLpclKUPzgk9Gsb1ia9TeG9SUpJx6tQpNGvWvJC86R9n3F2/cR3ff/8dfpo1W95u85ZNYuHPn7dAQAjK4INzB5QVt65MgIJuGFX222+/LUEfWuAcWj0BielITsmGp7uTGH3KIPqHYeGXX34Z169fxYYNm9C5c2exwocOHYqoaKprRzDeTlBm9+49ijFRlBQZXS+WfD/91NOiGcaOHYu1a9di9ZrV6NmjJ+qGhGDe3Ll45plnwOSNl6eXWOQKLMxc3XOBMY//448z0aFDBzz44IOm99FqsXz5r1JgqlCyWkzwer3eWNVARWnrNjs3G7naXHi4mlgobt66gZWrVuLpMc8gKMhEgqCMd955pxjYkp8bjHqojOpCloqK1JkCTNi7d6+kVQnL4mCFDJlNTezPouzk8/Nnz2H//v14+tlnCjWQkjtglC42LgY+3r5CoUZVb29nX66qp+FFjj2e5xTcV199hSlT3pa4gDm+jkebCVdvhes3ryMoIKiY8JVoJlmwKVRqiaJNko8TJ07A19evEBFkMcFbCnp15MgRCb4oxAYJiYmYOXMmnnn66XsQI3l6vaBlig3pGaNCRlpatc+zAskjj1QrRjWszDgMWf9OIEiD+g1x5colqfX38fURA43ZNEXwhHcxMeLv519ubJ2L5udffkHvXr1gZaOBr7cfNFZqYdH09vLB2XNnRBPVrRuClStXok2bNqhbLxhzZ8+Tqh1lLF26GI0aNYanlyeuX7uGHj16Fkb4GPgha4e7m3vhZ/84wfOBuHqVLNL2HduxY8dOTHnrbTNyQdPrUlW7uRYHYoRdD0OtwCBJ1FQH9lSRhli8eJHEGNasWYuvvv4cDvau6Nipo0THxoweg/Ub1gkxQq/ePbBv3wG0ad0W7u5lU6Qw8ELvhUKZt3A+Xp7wkrCOb968RRbS1WtX0bNnj4J+OKZA0Z69u5Caki5HizJIbX796jU5+m7duokOHToWBnpI53b06FE542vR/rHgsJhx99dff+HU6dN4+aWX5PHCrl/FDz/8iMlvvFmohpXnjouPg6+Pb7HXuHD5EoKD6yAjNb0Y/ail3vXEyROY9sUXmD1rFl597VU0qNcATBbduXsXjRo2xAcffoCOHTqiadMm+Prrr/HRR1PN+G9LeQqVKeDD0qjImGj4efuAVjmNyJYtWkqSh9rP3EPZsWsnenTrLsdZRmaGGHK379yGtcYajo4OkiZWuIH4i/SMFMKG0uL8NZkbiwl+9uyfQHz871v/kOchKHDyW29h6kcfFYYblQclrs3G2qbYpDBUaqWxwo3rNyxS/11yUmgE3r0bjeA6QTh8+CCcnV3BmAINsi++mC7VPfXrNcCRo0dw9sxZvPTSS2Xw8ZjubI6jy9PnwUptJbucBt1LL70MDy8PeLp7FDMQmXWcNXMWXnr5JcENEi8fcTcCPl7eiIqKBkvJhj3+eKGG5MKindQ4tLFF+fb5/BYTPCtGXprwIpYtWyYTs2nzJsGAT3xl4j0TuHjJUjz7zNPFAjgzvp6BCeMmCPTakk0FlAXAuPfSJUvxyiuvYNKkN7B06c8i5MWLFmPatGmyCBlBCwu7gkOHDmPkyJH3BFzK2mEqlRF//rkDffv2K0TZ0nbYunUr+vTpjbS0dHknlUYtHLwEf9AWIPJH2clcFNQYNlZFG8KQbzDVCVgXpYj/cZG7uXPn4tChQ+DOt7Ozx6rVqzB//gIsWrgQjRo1KpwzuiiMljF2bT5+mjtHYtWtW7QUKjJLj6SUZCxauAjPP/ccfv5lGQ4dPIylS5dgwoQX8dlnn2H79j/EberarZvAm2xtyk7LKmXdJb0h7uIdO3aIm8go5PwFCyTOnpmZjtq1g3Hs6DF06dJF4F2sqWverBki7tyWSh96JucvXICPt7fYOLSVDAa9HCcMH1cU1KrqfFlsx588dUIyTa7OLhKl2rlnF5JTUvD44KHFwIdkdOC5RT/Z/GW4uul5ffvtt+KfW3ocP3FcjhImOz7+ZCoeeOAB2XHr16/HqxNfxfz582TBTpo8SSDS9OnLCuCUJnguaAUXx/f65ZdlwqPPz5iUCm3UWBIwd+9Gyr8ZPyCV+l/H/0JMdAweeughZGZlSoqYgRymZ2ksmzwg6ypjAyqaP4sJXpuXJz3eFNXFiSAAgVUg5kELxvA/n/6F0JeaTyyraUhXQnVASewAACAASURBVB+fJdSWHuZu0Pz5cxFUpw4e6v8Qli9fjn4kVrS2Ev+elTBKd8rKP4MRv/22DsOGDTP7ilGii40bh4KGL/19dw93REVGy+7m/EiETgUpuGAUkRrD19cXu/buRvcuXWHv4GBi5VQV5S/+ce4ce7JK96WCAATPpmPHjqFp06b3nJU3b94Ui7n4jicYMlcKIyuT2q28UIqMMeX35i2YLzAnhpOPHDqMJ0ePlp1pysyJ6VZu1E6MI7OKnVxtDmJj4oRoYffuXWLV06I35ebtRKB+fv7YvWcnunbpDhtbW7EFGCTS5+uQr8+HWqMRW4Ch4sTEREnNOjm7IDsnB7bWVoVh3H+c4A35+fh5+a+IjY7Ge++8CyZtVq1eiTdeeU1yzeaD2DR1iR5qO/fsRM8ePTBs6BPYuHFjVeVapev1+jxkZmZLLV5eXjYcHVwKBc2cP89nNhYub5gLwKgyIvx6uETXwsOvIyCwFia/PRkL5i6QbB/ParY5ZUCGUT2ybRpZzanRID4uXna5KX1llHlh2Jp2Bl28OAJH7exrFtQq5UUsp+q1WqSTpJBkA0Yjjhw9KnH07l273RP63LBlIwY/asLWKeOtt9/G+AnjMWrESElMWHoU3ylEtJpCs1T1VNEODrY4d+4ivLy98cNPMzFl0luoU8C3W9qzmN+PWIL01DQ4uzhLto9oG6WsmcccgzBU7+ZkydSIPOpElZN4kZU4+QaxQ86cOyNxBu56JXX7jzXu6L5s2rIZE19+RQR68uRJ3I2KRP++/e6BHP3x5x94qN9DxQRPogSWS8fExIovXJlRXbVH/rjLly6jdetWSE9niNgVR48eRstWrZGbnYs/d2zHgAEPlxlBpKXNIIw5lIqVQK3btJKwMAVPvUHPgMn9q2GXJd7OjB03Bu0cHgOBgbWQr8qHldpaeOn5/vR2COpQ0rD8LfOyrOq+c8n5tNiOvxsZidWrVmHy5Mki0LuRd5GTkysU4lYlmvOt37AegwcNLmapXrx0CQmJCdj+xzbMmDGjMnKvNv4sKTkRZ06flZBqJA1QP3+BjV29cgVjxjwF5h1o/Zv3tjF/IAqdKlzJS+j0OqFmIfs2yRtbtGgFVzdXUdHM9O3fvw8NGjSCUZUPBzsHWQA52TmiBVRqldCxcGfz/Zli3rN3j/juhFzTPmAU0NJ0NRYTfHJKMm7fui1F+1yVXLWMQ3M3aUr0XF2+cjlGjRhVTPA0DqNjYrB44UJ88sknlRJ8dS/izqKfTMs6NSUF3t4+4mKmpWegYYMGiIi4LRnFslLHPH9ZFqWobrYVJbo2JDgEd+7eEffVwcHUJIGbgNdTeIzl3yAKt14RM6V0vy4AffLo4XWKb08GS36XR4Kle9NYjAMnN0+LnCwd3N1NAMZ8yYuayAjMW31xMlasXIknR40qjqZV8Uo91q5eh+HDLc8+Zb5ImALWqDQCxtix40+BWaVnpGPxz8vw/pQpJmy8k0uZfjwXNUGZ5jgDwREIuNNUD8BBcAXPeKJx6LvbOzoIYoh+uTKK0sfAnj17JFavpJh5DYs+/Hx9Ua+eKe1sqWExwdM4YchRaTTA0h8K3vwllYeePedHvDhh4j1BCZJNnjj2l4AR/peDyY/1GzbgqTFjCnrHs9wpQ2IQzMf/8P0PAscyT5iYPw/VL3MRCvKV5zAFaK2xEmORz68Ijwv92rWr8PHxhYubC+7cjkBqWhrikhLRt1dvvD35LSmYePfdouZI3/3wPRo1aIiHH35YbInitYYlIZnVmylR9ZYwGLjiGYpl4oGDmTqGJmncmWeW+Fvh4VdRv34RKkc0BK1btRpErCrFA9V7pXu/VTLSRpYJlmxptXliUTs5OoLnvoOjo5ytp0+fQmijUGGxKG3QzyYliYKUYYLp5o1wNGoUCpIdqVQmKpSwq1cl80fsnKeXF5xcnHEtjJ81kqwgbQSWcBGiRnoTSfyQrNiQJ82WCM4wBXCq16K8vPmTHc8LauouCP+LUQUrktkUVMacPntGoMHmXSf4O+fPn0Xz5sVx4tQWLHBgwWNl+tJUZVFw8hSsAL/H3+Ku5xlP28LPxxeMHBLeTWOMFjfP6LJCtvRgCKMeNWqUPAYFxjwFy7wV94vabteu3ejbpw/Onjsr4VkvL2+s/2Mz+nTpDoaQ64fUF+OX/LQMId+JjoILjwRbO7FBuBHo4lWXFbNcwRN6JbVq1Wh6b37jrJwsWFlbw87aVl6ek8qdVRK0yN/hRLRo3qJ45I6FkjQK09KrRQZY3ktSFVMjKQDPHG0ONm7YhJEjhpsSMrZ2pno9RuNgxJ87dqB9u/bwLGhmVPLeROgQ8vX8888XCl7ZPIURPZURK1euwpDBQwS/Ty0WGFQLFy9fRGj9RkLEyIobc2s9NT1NXEB7O7tCw/DSpYvC76fgCquy4Cvc8VxZSn65ujfm97mLaMxwRzCAM3zEcAlIlOzievjYIXR64MF7cPWkSMnT6sqFPFXn+bgIGTBRyrbYsSqLiRhbh0Ifmc8+f/58vPHmm4Jld3RwECaK0gaRuUy5vvXWW/Jnk+WeDVtbe9mhCkSaoek6dWrLkcf+t86urtj553b069cfq1evFvXOaN+aNWtkERGwSkQPs3PK8ctafyu1BnZVKPCozBzV6IxnIIIvTWKBpORkiVzxIUWd5hskacMVXFJlrlm7Gvv27sePM3+AQW8iBCS82cPDE+7urjKBlhy00mlhK8WI5vdmX5qePXvC09NDVDwXx5rf1gp1akmUkPI9Jp8YoCIs23R0GDDts0/xySf/EZQujyomZD6e+rF8xggmbQeNtTUS42Ph5u4h/jtpWPlZZmYa3F09JM7PjCG5az+aOhWf/uc/2Ll7F2oFBFrc7lHVRNX36NVTVuiG9evxy6+/oFfvXgjwC5AJZG494u4dtGjW/J7SITb1ZVqWmoGGUvv27TH9qy+FovvTqR+X24KsOguC/jGFz5i4aYcaodPnS1KJbVKo6pk0WbbsZ4wbN67Cn6DgiX4dPHiw6Vpi+hNi4e3lK/w+rA9g8IdahrGAg4cPCa6elbPz581F/34DoLG1FgufdKpLFi/B+PHjCqjX1JId3H/goIS7Y+Pi4OBgX2g0V/hwlbygRoL/7zf/ldDiuPHjwIIInt0DH3lMXBBW0fj4eEt+2XxQQ/z8689Sn963Xz8pRmBw4pXXJqJ1+3YYO+aZGtsbJd+dmokxdKWHvHnbUcKvXF3dYGWlRnj4LUEES7KkHApSAjSJ0x8wYEDhT81fMF8WDauEaMSxWPLoX38JyVNOTrbseNpADA5xV5+/cE5Kt3x9vLF791707t1bkL40Kqk5d+7YiX59++HKlctS1WPppogi+Ori6qniWP7DaNOCBQuwa89urFqxUlAjsfFx0jaU4EL/whbepnmKjLqDyLvRstMpBAqeAEhWsRCVW1NDs6TgWedG4StIIBqdtKSZBNm5cwfGPj9W6tkJw3rppRcRS9ZrD88yW3hTm9EFo7A4GIo9eeKkGISEVFlb24iWu3n7JurXq1+o6lkedu78GbRo3gobNm9C49BQaYU6c9YsyXEkJifKhrB3tMO237cLJJvPzUBRdWVUlgKoUcg2IysTX834Bp99+gk2b96MlatWYcXy5RLc2Ll7N9q3a4sG9RvcwwRBI45pTxo/NGwYvHh54iu4cuUqdu/cYfGXpDC4S+kycSjZNC5YHkty9qtVkmFzdXMT0GSdoNplxseZiCH1KWvlTGe8XuIB9Lc3bNqAls1bIrhObcz45r94b8o70u2KC8nVxVkifv4BgYiJjcaZU2eE+iQyOhohwcE4euwYAgL8pa7+rSlvYfrn06UhEa1/lodbctQocvfo4KGwtlJhw2/rBKp8Nuwytm3YVHDsmahFSwMHfvnllwKv+n3b7+jXp5+cgwsWLUBqWiImvf4WNJqy24xW5+UJ9+IiI7yJQ5uXi23b/sTgQYOQI/g6GyFd3LN7r6BxWPnC4Il5qNn8d3ls0D4x75Z56K+j6NKhU7HEEVm2COfaunULGoc2kWgeGTzdXVzF3SXREcvG70TeFRsgMzsTNhobKcwgOUNkZBTq1QuRHL6lteA9gq9KFO/shYtYveJXTJ/+pQQwzpw7ixfHTyhCi5So9xa1aDTirbffkto3Fh2eP38Bffr0kdXu6uaCJqFNqiPbcr9z6dIlibQpIM48nRZ370TKec5at969esPNw53hQ/FAroZfR+3AICl9Lm1QSxDBw+CLMqR1WqNQEaQipPkLF2Dc2HG4E3kbmRlZUsUzZ85svPba61i9drXU7zNCuGHjRgkRMwcgSCAbG/GSvDw9xUCkmq+okLSqk1ajHa8zGKDTakUlLl+1EtevXcfHH30kL26K5BkL3TvzB5v2+Wd4Z8q7iImJwrFjxyUpwzOTLt3w4SMK+dwYvbLECzNXTuErPWdY48eEyMMPPYwzZ06jYcNGsLG1wYGDB9GrR09s3LQJXTp3LpXIgO9B15DZOUbjOPi+9OsfeeSRQlJkQcga82GjsZYmDC1btkJIvXq4cPG8HAXk/CEpA11homtbNG+OS1cuS10Bee0IwuzWtVu1U88VLYQanfFpmenSuI+qeuZPs+Du5oHRT5qybtzZhGPx3DM3TPg5q2xC6tQ1AS9iY9GwfgNBmJIsqFGjhkhLT5fJ9fH2sch5T0OOVrjiqhEC9fsff0hUjQ38hBbcSo2/TpxEaIOGYN1f7aCgMs94qmm6iEqpF6FX0szoyTFISkmCs6MzbGysoDUYYGdlIy4r8xXE3zFy17RJs0KDj94D3VjG7GnI8Uhq0bIFLl66iDatWksgjNa/uXapSKiV+XsNBZ+BU8eOo2mL5pg9ezYeHzpEGBy5SylgWv0EYZQ8n/bs3Y2uXbqxnENq0dlrlpEzBydHwJgPg94gIVZL4ckJ+uSuZ3WMGGN6HcgaSVCkMuhdkNSYC4/FIN26dpesWWlDIX4o6jOTj0NHjqLLg51x+eoVBPj5Y+3aNXj22eck5s5Fx6AOS6X//PNPcQNPnDyOwIBaojXIc0dP4f2PPoKVRi2uZNjVMIQ2bASyf9AIJZu2JUeNBE/jh+rMSq1GZnaW7E7bgqoP8xIj8wfmIvj6m2/wxuuvIyMjDZcvh0kBApMetJLVapIJxEksQOm3VtMX5jFCK1w54wmcoEax0liX6rJVZOfQXeWuN886Lly2FGOfeVZq4ZmfYMSSmsXaxha//7EVTZs0Rd3guuLqcjEkpyYLQof/kEyZLiA7cBKiVbt2LeET6t2rj3D8stmxee6/pvMhx1NNyqR10ijHCGu1BtO/mI4nhj+B4LrBkk1iNIuFCaXVmdMdogtFWHJykumsFEpRFxcJdISH3xQ3xpy8qCYvy/OULmavXr3kNkzMrFu/TpoIU7Xy94XJUqMWXD2DOtzNFEZpg9qIgjdPsGh1Wtha2+LIsSOoF1JPwr0/zPwBE8ZPwL59e4X8iIUmN25cE4qUP3fukOwcqWLmzZ8r5WOEXvGeZONS0tQ8OsiR94/a8crqZTiUqJr+/frC289HXBL6xclJSRJq5KSaj73796J71+6gcZiZkSFZMJYIkxOORwP53hgWbdumbbUYn0sKi/V4d+5Q8AUBFxgLa9I2btggZVNubq4S1OnYsRMi7twSfnm6YqUNCoXCV+BQzGvv3LVDXNOwa2FyJru7ueH8hfMIDCBPbqKQLhCHR6AGy7LDb92Eh5s73DzcsG7dOjw+5HGp5SOQpX27dmLcMerHZ+KRQ3yeJUeNdvyOndsFL966VRvMnjNHUo0ffvChqHyGPUWl3JObA1atWYVhQ4eJPx0VFSM4N7oyPOOZE7985bIQDDNRUh2q75ITRDVPI07hiaW3kZGZDldnV0mMsKCRyZkzZ8+iXdt2OHnmJBrWb1hmfJxHAYVv7nEwv/5A+wdw8NABcdv8/PzkN1n6zfOcNO1U4+mZGdISjYubOAU3V1ccO/4XOj7wgMwBkUABgQE4feY02rVpJ52omOEsS/tUdzHUSPALFi4Qy5bW8ZatW+EX6Iv2rdvLszA9Ke5cibQsJ+2jjz/CRx98JD3ZyALBCVu6bBlGjxgJK1trseqZ2WPM2xKD6pzRu+7du8vtqKFYrcPK2UtXLsnZyzP5xMmTkjQh00Xfvn0EfVvaKLV2Li9P/O/UtBTYWNtKHx0TSEqFfQf2i1pPTU3GH9u2Ycrb74AlZ9RuXDys2xs/YQIOHjwg5BDBIcFCnc4QEj0fti8riVSu6bzUSPC9+/dHxwfa4/PPpokxNuGlF7F08RKx6JmKNBh0cLB3usedm/z2W/h6xldyXUkjiTuJlCiCmNFYJmJVMlZfNGlGiacH+AfCztYGeXmsTLUuQL2UHyItaQDOmj0TE19+FWcvXUBQQC14ursKo1ZoaBMsWbZUFndogxAksJzK26+Yf37hwjmo1VYiZGLzAgMCcPrsabRp1Qb79u8Td5NwLUuOGgm+/yMP4YE27fHZZ59ix86dcHdzRevWbcRqpdqi/0oKD/MzngJlPHvo4KFISWU+Xy2pXcGP29pKSxBCnRlK5U60RKiSxiQDLuboVWUSaWByhzJCxk5YpBc9fvI4WjZvIVmxyg4FUWvqamU65E6dOYW2rduCfr6qAHnLVDXzANeuXxcDl/ZNbh7DxnZITkkyWfoODli2ZAmGDBkq9gHtpNJYMSv7bKVdVyPBfzZjOlwdnPHaqxNx89Yt/PTTLAnFUn0RbEkDZeTwEfcUTVKtkxSJHgGDPDwOzp45IxRhLq7OuHvnrgieLNCWEDxj66bKlcDCOSDmn/aEMHGoTbs7KiZa1GtAoH8hRLqyk3vsr+Po2MF0TvP3SKnKHUyB3gi/IbQnzNEfPHwQXR7sAlKz0PDjM2XlZMPBzh6nz5wRzECtwAC89/77ePLJ0WJEMnT7j+LA4e5lUR/TriQP/H37Tnz3tan8OSU1VVA4Hmz/WYDKkX2gUmHO3NkYP26CCJ6TY2drL/l7T3c3OLu64Nixv4Q44CGzfHdlBVDadTzT6cIxRMqRlZWBg4cOYkD/hyXU+mDnzuJ7b9q0EcOGPVFsh5b1uyWTT4z6dWjfTmBWtE8Yadu4aaMwfV67fk2ikDTmFixbhHHPjJXS6cBagagVWAur165Bxwc6gNVEnR/sLB4GXTwGgMix6+TgWGbCqLrzUqMdf+3qNWni1zi0gVCWf/HlDKxasVxUPVWnlhUrGisBW5iPhYsXYOxzLyAhKRHHT53Ao/0flkLJRk0bw8HGBkf/Oi7Y80cGmLJpNR20P/iPgrmjb7xw4SK88/YUfPvdtxg5YqSgY+hJ3LwZLkfNoEGDy0zS8HnMz/hNmzdi4MDB2L1rlxxZDBQx8/ba669i0huTxI4hFoAtSJ2cXODi7CyWfFBgLZC9kuALXz9f2fEN6tWXEquFCxcIdIs5D86hpUeNBM8c/KOPPiqTwH8+/+ILfPShyZ0znXIFJEElELwrVy7H0KHDEJ+YgF07duK5554DP3vssUFwcLTHjevhEsBp1bKVRd63JMqWrhzxbF9//V+EhV2WBn7MeSvQaL5LecCHklY9/3/p0qVihBHYwZQz6+GVOAdjHG3btJH4fuOWTZEanyyRQ9ocJ0+fQuuWrSSMLI0OHZ0KSRP4DFyw/LfCq1tWRLSqE1UjwRtU+dDm6aDS899aRMfEI7RhfXnQ5NQUZGZlwN/H/566L6JJGd2iGiM3TaCvPwh6TElLxQvPP4djx0/IOTmgX/+qvk+p15fE1bNoo37D+kIzxmIHCsnOzlaYOXns0NgiCVF5wi8NZ2CuCXg2MwLIOAeTLwzC8P/9/AMEtcSdTBeSv0nWbEbsWHzJoBGDWvRtaNSRU4cJI5JHWnLUSPB8UP6Tl8tYszVWrVmDp8eMkf+mH8/UpImNungLbRIe80UY0qXLw2jZqtWrheqLq54EyCxfJubMEqOk4CdMmIApU6ZIPp65eapSFnPsP3QAvXv0QvjNcMGxl+SdNX8Wc8ErVru4ojQaNRrB2ZE3nxBqUqk+9uhAqdMbNmIEtDk5yNHmwt/HD9GxMYiOjESDBg2FM4hAzQuXLggtDFO5ilWvhIf/ETuehQl8Se4OWs10x0wk/zYSdzbo9RKtMrfM+eCx8bFwd3WX4yEuIR7BtetIBK1r9x4w6HUSL+eiYaWtpYb5mcwAUWxMjJy7NC65OCm0cxfOie9MbcMETNm05eZOm+kJTcGaoro28/9X/ls4L4zk2lVJLzxeruPe1umRm5OLnLxcZGakISszR1S8hIYBgWy5OrnAxsFOjFAWrdTU26nRjtcbDULVpZRBm7M30B0z5htk15jveKpAUxWtChlZ6UhMTkK9OvUwe85PaNayNZo3CRV1S2OP+PKyUqNVXRD8XQqfaFrWthmEdoTVOyoY5HnUYCtLRsmMJFQmt27+vSnlslR85Z7n3gVjkAVgSkUzja3TaaHXmdLSJnIUSMaTWpQGo5WVRuauPC79yjxLjQRvYl5msaOVqGgmZshFS+uZQAJOEtOR5iM3Jxu79u5Bxwc6wt3TQ8j+SBbAuDbj27SA6e+W16utMi9W8pqKUq1VvWdpC8Ckho3Il1wFoDHmwaiyNjUqz8+TxSRLTD5jrSCnrMhip4tJQMfXX31dJudNSUO1qs+tXF8jwe/atwfbf9+Gb77+WnbTZ9Om4b1335XVSXV57Wa4IFqonpTBI2HDhg1Cc8pznpYu/WsGPhhP52c1VWPVnYyqfK9mO7/ol8wXJHP5nA+2XFEMS57x2VnZEujhscojgK5yTbltayT4AwcO4MbNcDz/7HOCTCWKhJRdBA2wqPD333/HG2+8KVEsZTB8+sfvvwvj1OAhQ8Rtc3FyEd81OytL4MeWLpOWfWZGT1YVAdfkWoWLvrLeAQGWq9asxrNPPV0oWBI+Z6RnSDEIBU+kEl3BmjJ8V7t2jtQfX07/Gm7ubvj6q+mi4ubOmy/AAqY/iU1PSkxEm7ZtBUigDAZJzpw+hXr160lfGDY4oOA5SXR7WInKQgtLj79D8DQc6bqVldcv+Y5ktE5KTUWQWc+75OQkwey7urjK4mWAiNqxLNKGys5btStpCIe2s3eAk4MDGjSoL2da+I0bcjbRIKPaYsqVGDyljxofisTGpPgk6xRdKhYjWFvZFEbCqO5L8uJV9mVqch1tik2bN0uUkUwU1R2EdfE4I4kRq4lY684SrbKG+YLk+U3sIgNaypzp9FoxQJV8PDONTDjR8K3JqLaqJ07dK9ATDhpTX3TFkfn555/x9NNPS+H/smVL8fZbU4qhR4it4yQTAEneWDJj0Qbgju/Woztm/vCjUIxYumSoMpPEsDOrYMePH3/P5TrW7xvyK6xoYZEIacjbtWsvKV9WxJqTOJe8sbngDUYikkyLRnl/8YLYlK2ANZRHIYVf0waEgquvKERZmUnjNQzm0C3hQmB92pKlS/BQ/wHFBM9zv1nz5rCxtpZMlFB1F3DXK5xuf5dxx6OGhRIlgY1clNM+n4bHhw1D08blR9C4G1lBwxw/o248mxs0bCg19xRoae8mUHRx32jlq4ohexgQosHHCCCFT41IW6qm1O41Kqi454zKzcaB3XulsIBnPN2YBvXrFcvO/fTTTwJ6ZOvMH2f+KFYqc9AcRKXkZGeLO/d3CJ+s0QykKOXU5u+3aeNGtH+gHQICym8RwhYoZMRev36DQKNpsNJr4THCZFBJ/KEEafL1AjplX5rEhETJvSvvTxdwz/796NShgySNaCNR8KSVq8motqov7Uc3bFyH7779AbT2SYREt5a73xw2xHN9xMgRWLJsGX787ruCrlOmFtlZOTlIT039n7QmqWiSuONOnSLbdNNiNonyvUNHDssiZt+a8savy3+RJkwH9h/EnztN/LxabY6UUJH9ouSC5m7mYKUP2bKWr16JIQMHSc2+FKNABYPaCE0B9y9Bo2T/rCkzmEUFz0aAzzz9DM6eZaw9XXL0RIqagwgo+OEjnsCp02cwZNAgyUs/9tjAwrKr/3zyn/85wWFpgmPg6MeZM/HqxImlAjxJUuzt610hmTA7XPz66y/4+OP/4OixI0hPz8SjLK0qKCAt+du00m1tbRAZGYOQ+nVx/foN1A8JkSidQiFD7CLrDXgWsFiTZdxK5W9FC7pMo7ImuHrzm/J8en3ym1i7ajVioqIl2JiVnS0szTzblEGrtXfvnlLHtnPnblwNC0MHKTcmctUoUGOSCt9vVU/f+M1Jb+L7774r1f1i4QjjcRWxWtO2YU1gcJ260oeud5++UgtX1mBcgzGMJYsXo+0D7XHi9Em89tIrQrUmDNcqFX6a/RPGPDlagBwWM+4sJXi+GF/igw8+ANuUMNNENcbe6YQsK4M8sey63LFTJ2m7RSJEBajx9DPPYtnSJfdd6Hw27sjEhASZ6NLwbecvXpBkUkU9Xqk5GLxiLINpaRIal0WixN+lsebh6QkneweFELNwriTvX9CNimRMku5OThZtWlOcvUVV/azZP8HZ0UnaajLhsH7jRlD9T/vk00JhSh1ZUCCeffZZbNm0RWBKDFAwKsW4fT7tAtuaZ5+qqgKlgeDKX/DCM2NL/eqvK5ejfZt25bpm/CJdLZIwMB27fPkKDBjQv1yg5NmzZ9GseUsQncYdziqikIIoHbUeI5sr1qzG8KGPS36eMQJCyWqavLKo4C9cuYQP3/8AmzZslHy8IEk9PIWqWxksZfLy8sSwkSOw6tcV0r6bFTMS309PhaOTs4Ag77eqlx2flCjPW1oMgf3kuMuqElyKvBMJvwDfcsmcGNdg92lTi9F8Yc4mpQoFTuOOKp+LknXzshCysyWRVVSwWdUlbrreYoLnxH3w0YdS696qRUsppli8ZDH69O5TrPiRroirqwtWrFqBkcNHiaGilAATcZuanCz0n/d78PlJMOjqTH/53u4UrKBl4wJ2iq7sqXLfZwAAIABJREFUoCDpqlmxpKyMsX37dgx4qL+khanYT5w4jpYtWoG97IwGo3gY0tiwoOqYCRr+U1Ma8xoLXrFWCRtnbH7L1t/x3DPPyGsyaHH58pVirgfPqA8//FBCjm+88Uax6eDER9y5gxZNm933HU93jlW1LVu2KIXHA8LvExraSNqHVnaY2tuY6GDKGmzDUkibBkgHKgn0sIBTb5BjcOGCBbKhGN/4R6RlS75MaYkQWqzmxD1UVQxi8AVK1sUx0sUzjCjV+63qiYGLjomFn49PqSAHWtYETBImVtEwGnXIz1cXHhkliSHMXTuyaY6b8AJ0WtOuXrtpAwY+9LAEkliv37nzgzhy5KgwYBHUwgWqMIVV9Bzl/b3GO9785nSJKExFaOHhEbhy5SIeffSRwst4DQWflJ4KH/fiHHgkDWTPedJ93u/BySQZAUGgCuet+TPs2L0TzZs2K7OerrLPS6FL98iCCmK+L8kNedY/9NDDiI6Lha+XNzb/sRUd2rYV6NrFy5eFFo3gTBOuz1hjihiLCp4CoyHy1FNPyTzMnjMP33zzNW6G3yicF1O/NStTp4b6RZ0aeMHHn/4HETdvYsmSpfd9x/O5fvjxB7xtxrPHCebRRENq6++/ix/drWvXyspYDNzcnBzBzZelwcgA9s677wh7tpVKg19XrcTjgwZLdc2NayZKtd379uLBjp2EX7cktLvSD1PiQosKnp2k+vTuhQEFhRD7DxzCm2+8LvzvyjBBqlSYOPFVMG5vPgYOGwofVzcsXLS4uu9T7e/xucjaRYy7Uv7M42jW3NkYNmSoqP+LFy+hTwGpYVk/xBbpbILwNHvbHDsMOxv7cqNs//3vf6X5suDr8o3S2oTctczl04k3GXFmIM6CGoaaZi8tKnj6sI7OTlIHxjF/8UI0qt9A6tzNB1+DjYvYuNd8rN+0EVs3b8LiRUuqLcCqflEBgBDRQhVMASu7k4th4aKFkgkjcyXPWKacyxskcSLNSVBAkEDH2aRo4sSJZe54MoI+MeIJ7N65C0OHPi4hWcKs+AwMiNFfJ5Fx504P1tiSN39uiwqeN1YMF7pzLAqY9uln+OTjj4sLXgXxRQlSUHDivOCRIYPQokkTfDHti/um6hctW4KH+g2QqtXvf/wBr74ysXCC+WwsV05KSMKN8HB55jdLeCLFFrTRKClZpmZJbMTc/JVLV8rtlbtq1SrhuFO47BQKFP42aw9pGGtzc6RREuvvLDUsLnjzB2ODH0KrzcGWckapVEhLSxFsvfl49c03MPO77y31bpW6D2Prly5elDQn8QTm0GWq+i+/+hIvPP+CIICl5045dWx8N1YUzZk7B6++8qq0ESP33+jRo0Ww9MlLnvVbtmxBv359cOtWhOAAwq5dRb26IXK9VNbY2gnyduDAgRWGiyv1wgUXWVTw5q20eH+WIrNG3tdspQoAUa3C3Dlz8XIB/ZjywF9+NQMvv/Qyrl29WmOgQWUnYfvOHWjTspXEyw8cOihtzJWoGJ913Yb1QjtGbGB0VJRUv5Y3eJ2QH/oFSP3/2TPnZNHQimflTknBk/6MQS5C1bx9fAS0yupiHhnkvu9YgibVXKtW9h1Lu86igjc19igKVlDw3EEMPSpDKbpg08HHhz5e7JkeeewxvDVpkgAXagotquykkGqdhMPOLq44dPgQ/H39C/Fs3PGvvPoKenbviYah9XEn4g4GDypb8LLjdXlSUUOyhZiEWGSlZSAuLl5AGWTSLMnUyYROt27dkJiUJK3D2QCRZVScJx4vTRo3FlZwWvU1jdb9z854EgGz/ElpQcagSHxcnBQlKkM50819Wf5Nq9chJjJKqD45EZZusFfWQrh+4wb8fL1hbW2Lz2dMx3tvv1N0xsMoLNMkN2CZ1Z07t9GsGSN7pQ+loIJVREQVnT13BjHRsYIa5t/MkTXKHRi7aN68GW7evIXQxo1w5PBRuV4aFMqGMeLXFcsx8NF/sqo3GsFkBgWnjPSMVLg4F6FMFeOPMfuSEKefFszDhOdM2bGalghVZsfTu2B/GiOteY01srNN3afMS74ioyMlfZyVnokdu3bgx5mzyry1gqMnlRkDQRG3wrFp6+94+cWXyuS+50Ln0bJx8yY898yzUjDatEkT6A06nDp5Gl27dsFXX3+NF8a+cA+zSGXesaxrLKrqjUYDrl27UZi6ZIIiN1d7DzkfhZ+UlgIvNxNDhfmgJ8DcbE391MpOCoV/Mzxcsm5se/7oI48KtzwHVf3Lr7wsDQnYRfLokSP47zfflrvjyYhB0qbAwCBxDwmc4E4vq/KF+XgilJSznwxdZO8QCrjMdBH2tj93oFvnLoX3sEQ5mEUFn5+fB5bQKeFI+sG0hKWrstngZ/p8Peysiwot+Ge+vEIe+L/c8XTLSGDA1ihE+LJGnr1kt/6xVaKJTQrq/Sj4ceNeQI9evUT9X7sahg/e/7DcNcU0M427jh06IjElEcePHkeXLl2K9d4zvwFjH2xFwgVCzvqf5s5GSlIyprz9tsQBpLeNMR91AoMsevxZFGWbnZsBjcZGqD05TO3E8kqFMi1cvFDcJPPB3bdixXIMe3xYqfHyyu7iiq4jGcEvq1egZ9fuqBccInSn3HXsD0e3TrHqKfhJk99E+/YPwMXVBSdPnMBnn06T2yu2SnnJJJZ6Ey2j1xvKBGNwd1O70agjAGPh0kUYOWwE7OztBIDp5uoGJ1cXuLm4FEMrV/SOFf3dojv+nQ/ew2OPPYIuHbvI76ZlpePmjZsSBi059h7cLxNfTPBGI9hNghrD0jTdJX+HlOsmwIcaNtZWwpTN7hG50q3KhKSlcElZRopSUp+uWr0Khw4ermhOi/2dO1kImcugJBWuIPbIOXkCPXr0kAbE3p7eou53792NgY8NFFfPzcWtxokZ8wezqODHTRiHuJg46U+jTBzzzQw+lHRjrl69gkaNGt8ziZwIqsqaQotK3ti8dp+p30+nfSb8fBoba1y7chX1Q+pJexS2S+va1WSc8jvz58+GxspG4M7bd2zHil9WlCl4Xb6p6oWkziwfJzflzVs3he5E6bxh6h7Nv9FiN/H6s90Y4/QlASAKh86R40fRukWrwvqDf9wZP/XjjwWMoSRfiK/76OOp2LzR1KfGfGRkZ8LZoah8mn9TWnMwRq10f6jS9qrCxeToyc7KlGNoypR3BOxw9vw56ajBEm4RvNGArVt/F2YqkjyRq7d2UNlkwopVr/D18x6s+1dYr0p7PKUQct/+vcKcRQ+OLrHS/ZN/X77iV6FSUYCe/zjBk6IsKzsTgf6msmhOZO1atQqtZOXFxZKOCBcmDPOxaesmtG/bXuyCmqJIK1oD7OZ8JyJCqFgIEGW3yd/WrZWuWW3btissq750+aJgDFgaRsNt8KAhZd5a2okbjcWMMNoPFHx5RY4Ep7AtC+vtWE3E8jKqem4cpmXDw29IrzoltmGJyl+LqnqqaaoypWc825NRiJcvXZJOy+ZDm6+Drbp4t6kPPpmKVk2boXnzFhYn5jf/bXobfx0/Lqq8bkhdhF25Iv1f6M7Roif4UzmqTp46KRSjfr6+UhkzeqSpg3RpgwKm4M2RRSz75uflNRowhWlMqVcFesXjbu68ufjg/Q8KP7Oki2tRwSNfB6OaHC2mJsWEXbHWi92RS3ZKjIyJRi1/UzMfZQwaOgRBAQF4/PFhsgP/V4M7c9e+vXAj5Xqb1sJlT6px8tqy9ZkCFeM7RMdGw9XZRehOo6Kj0Ku7qdlBaYN1BPyOOfaefjkFr5A9nD59Eq1bty0Ws+eGIedfoH8Adu/Zg84PPigGIYGYxNrxt5nvsKSLa1HBi6GiVtFWEdOG9suML2fgvXfeKTZPnHgCEN4p8fmrk99EbmamcL0Sm/+/GnxOtj0nboBWPf+fE02CRqaQFUOUGoGa4crly/Dy88WlCxfw3jvvlvlYtE14L3O2Clr1FCzr5jiYjeNnpFxTBn35lStX4tXXXoM2N1e8Gi6WM2dP48FOnSXZRQ/EksOigid8SKfNk2AHFZdY0gW13SUfOjYuGv5+gcXy8XlZObgVfRdbN2/B5MmTLfmexe5F4bBrBWFVdUOCRTCkC//u++8FXj1hwotyvUQYk5NkIWzevAWHjh3GgtnzynwuRuF4jJjbJ8xO8v6Kxlu4eBGahDbGgw8+KPfheU038q9jR9G3Tz+Q7pWwc0b62KuGi4ARUI0QLZeN1q3qZFlU8KmpKbgbFYnkxOTCM72scykyNhK1/IqXHGfl5iDi1i1s3LAR77//flXfpUrX07ijoBydHHHxwgWMGD4Cy35eim7dugtrtjLYKYJkCc8997yQEbM+Pjs7C/EJCahTu3j1K9U6tZm5IUdPhYtBCQp9+tlnGDN6dLE4Bb+TlpYKT08vhF29gnoh9WVBsOaAgaX4hHgp9LBEDz7lvSwm+P0HDuDC+fMSYuRqHTq0/Lx1HlWaXfGQ7cJFi0DOl5TkFEyfTl6d/92gm8W+N2xk7MvsnJWNtAZ3cnJEs2bNC3f80ePHcPrkKYwfP0GaC01+Y5LU/l84f0He0fzcZaSNu7tVq6KAFVHF1BxKSnXzli1SYKK4jPwbNWNaRho83DyE/Zp05ub3Xb1uLR7uN6DU8u3qzpDFBE+3hSW/n38+DWvWrK3weaRYwKp4xcrAwQOh0+rEhfm4BFyrwhtWcIF5iJXHEAs9yFTdsWMHzJs7F++9974sXOIAWM6kjLiEWKSnpqNBgwbSR4ZUZLHxMUhMSJKuEeZQbDYOouDZTk0ZJV08HoeskWOOQBlksjp99gy6du5isu5N1BjC8smsIeFfTRs3tWgY22KCZ4eK0KZN5YzkPxWNx0cMx7rVa4pd9szY5wXf9lD/ftIv5n85GE2jClaRlFGbC3cX90K2aR5PSqSPrb2jI6PRrHlTaRPSs3sv0RRsKUZqc3NiJ3L0UtAsflCGwmHD9iRPjR6DZcuWYezYsYVqW/HJ2aOOYWMFT8sFFBkdhbp1gqVzBtk02LjIUqNCwVc2WGAeEq3Md7bv2IYB/Yrz0cfEx+Hpp57G6FGjpJrWkqNkUoXqmqXPgwcOwicM3079BPGJ8XJUrVqzFk1DQ6VcaszTT6F/33549rlncSc6EsGBtXH77m38uW0HHh86tJgFz9w6BW9OdqRQqc5jUuqZ5zB73ly89OKLsDPLWMbExmD7n39KPp6QKx4L9DY4pxpi77RaWBUCMywzKxUK3jI/c+9dTp87jTYti3YGr4iJi4WVtTX+OnJUQqSWHCXDnMTDJaekIiiollCvsd3ozYhbwlnTuHETKYQg0JGlU9zBVN+Mp3OQnYo5CWoG83YnpVn1vJ6/TcCHFdRCiU5aFLYb4VBQtUQrsbXort270KVzF1HrJio4axC0yoaD/0jjrqpC+uqbGRjz5FPFYvKXrlzBhYsXEFInuMZUHyWfp6TgT587g3Nnz4o1f/jQIfTu3UcMLEHDOjnDQAiZRoPM7AykpqShVmCg+OCPPvYYdHl5YiNQO5hnEcmYRUESXKkMRdOQwoYNieIT4qQmrkd3U4DK9FxkUuPu1kg2sHnT5hKezc3TimYgyQSRyiWJk6o65+bX/207/qtvvhIiY3OYFqN5cTGx0qXR0mlZqmAeQUoCJT4pDjnZufDz8cMPM3/E25Pfwu07txEbEyu8PWxSxEYGbCR0/PgJBAT4YdOmTfj+ux8EFsV6Nkc7kjsWlYHRuKXgld435hNNZBGJjF59/TV5tzdfL6oUpnFH0Cf70ZDS3cvDSxA/PCYI5961Zxc6dehUY/7av13wXOWmDorFm/pm67Qw5OYJQQIb71VnFO6wguCIcg9GwpQWH1wA586fx7lzZ8VoYriUIVHueKEZqR1cSK2elcN8gw4/L/8Vh/YfxNo1a4Sxcs3qVejVszeaNze5fhxMtvD3zWFWSsaOFTUMQ/P+dvb2UgfHoZAdXLkaJm3Djx0/hlYtTO4g3UMCQ+bMmY2RI0fVmAzhbxc8X5ZVKyQ/NreKWR+/aNEivPD8WFGj1R2lpS3pT0tThYIqVZIDM3IX2igUr7/+On744QepV5MaNoMR7777rnzGXnAsWfby80NOZpY0Enro4YelXQhLoxR/nM9aWpJGeYc33nwdX3w+XRI4tODN+W25OFgkyW5Tc+fPlT70pH5nQQXdPqVFmiVLx/8WVc8X+OKLaUhNTceMGTMK5Tt34QI4OdhLg93y2oJUtCBKEzx3GoMiSiDlSliYpEIJEjlz7gweaNdBjKiszAwBRPCMZ0YuKipa6Nv6D+iLtWvX4slRT2L2nNlSL0AsnbngS0vLKs/KqODIEaOEXImROHagUgYx99v+/BOjho+QDp1MEpEBjMzgjBTS3eT5b0nI+d8ieL4we6oTiGJuva9ZswZPPPGEuESWfEn+HhMj3G3K+RsZFSnx+g4PdMDlK5fQto2pZxyhX1TJnGguUC4Ghk6D6wRLHxk2BObnbHzMa8zTrYpav3X7lgAnzXcoizXYZjQ7JwenTp1E74LO1nw2+uzUQOxBx2pbkhzR2IuNi5XKWWohU72C5dqQ/S2C546ct3geXhxrSoYog4yQ7Gsz7oUXLA6vJuky1aeC7GHz31u3bqNB/frS9bFL564Cx2KjBIZtz5w5g6kfTkVySrIsiMaNSLGeAycHJ+GMp9vVpnUbKYtShsm+MGLO3LkYP268CErRPpcuX5JjhYM0aK4uRbUGzAwy5cuWqmzwwLQujx0We/B3N27djO5dusLL03LcQH+b4IePGo7fVv9WLDs3YeJLsurfn/JOudxwFan60v7ORAuJDZT+sixHJtVY1+5dodao4eLoIn48y71cnF2RlpWBerWDkavLkwydi4MTPvnPf/D5tGlQW6slfu/o4CS0ZsUFD6xcvQrDh5k0F5M5QbUCi+jZuXslzVoUrqbFL+e+jR1+Wf6L9N0l+IPMV472DsjKyIC1re0/M2RbFWFwFzz51EisWr6mmOCHDh2OwOBAzPz2u6rcrlLXsjiRAM7WrVsjIzMTo8aMQt+ePTFq9Ghcol/dtQfuREYg7Oo19OnVW+rf2LSIcKs9+/dh9IhRoNagRiBPL1uTDug/oNSer2G3r6NhnXpiB5AVg0cCWazYVIj8f/w+e9crg376tm1/YPSTo8V3J4KJx4TS/27tb7+hU8eOhTn9Sr1wBRf9bTv++bHPY+mSpcUEv2LFCvjXChS1ZkmYEeeAnSDZ1YHM2fSPqUYZHmXLblbKEmSZp9MiKytbujwzj84u1wsWLkLv3r3g7eWFmbNmYdKbb8LaxlqaLbFRMJM2JcfV61fRoF4DAXfwnKZ9QIuf0TiWjm3esgnjXijixKf1zqJJf18/MDWtNpqKUpggcnf1EF4cehTm2qWmwv9bBM/VPOXdKfjqS1MPeWXQbcnTauHk6Fzs85q+JL/PBgosk1IgXXTvGDTxDwgQPl2WKisJElKM7dmzC926dsfSZT9LB47mzZri4KFD6Nqlq7QwO3HyJJo2aXYPpIy/deb8WbRs1kJ89vMXzgue7+q1a6jPBod5eUJ3Yt4PnqXVYVevCoQ6JY10Z6aed2xaSBjb97N+xIC+/dHaLN1b0zn5ewQPFR4f/gR+W1M8O8dMmL2dg2D0LL3jly9fLmq5e3dTEUdGVgaO/3VcGgkkxMejQ4eOghEkLx2ZoxOSEpCWnAofH2+cOXMWjRuHYsvvW/DYIwMFiLF06TKMGzeuVKbLbX9uQ78+/eQsN7UpcRKqUv6W0oXTnGCBnsPRY0flO9wUSikZz3iuxpu3b0nhZkUYh6oshr9H8CoVVpACZMiQYvHni5cvITi4jljOlh7mqp73Dr9zG5s3bJDyY4ZJO3fqDPa8ZWp18MAh0Oq1gh3Mzc2RNiotWrTEV19/hddfe12gUAsXLhaKc3NKdkV70WpnvJ//T4YM7tqly5bhmWeeLtaYSXlHGoHkzWEFzbKff8aQwYOlZIvgTbpxrm6uSE9Lr1FQq+R8WkzwlUnFKj/Oa9lTlWFS8519KyICderUFmCh+RFgiUVArhkKiUEXDp7zR44clrTqDz98j7lz50uePeJuBDq07yCZQvrQvI4NlIh+HTVypFzDMCoLLclKrYAoeU/lmadO+wgfvTMVsfHxWL95I954uYj8iOqffeJprBUK3qBHQkoKvFzdJA/A+zIr9//KuxawnO89/mkq1dsFG1KxzYPoMjHM497FpUhWGW1MMlY75IhiO2djiZGptuy0SkwumzluY1pJLrmnbJjOeZzEELlUbxcqsfN8vvlXnHjFu6ezp//zeHi8t9/7fv+/3+/7+34/F2L+CVhp1fpFXL+a/9zOU3V/R60FviHBYeBP/XoK9ja1dW6+/mZhAUyNVQKD0mZ5ku9N1wwmbba21c6XJ38+idDQUMwNmYu0vXsQEjwXZ7Oz5VzOrWbnjzsw0m2UgCFWrVwJjzEeMusP7D+A3n16I/3wQXTtZF1vM4lcd/dRo1B1t0qOgqwdiNkAdMTzZsfOHZjiV6uSLc7Tt27JlkCwB8/7PIEkp+yGm+sIbPlhO15t36EGoNmQ3/pxz22UwHMwvn6TsGZ14kMz+2ZBAVRGhjUcMW18QeU9qArNqp1SaTt2/CimTp2GJZ8tEfbKaHd3NGtWbQ3KfPPevWrYE8WR2JVj8ChSsHPHTgk83TLpdl23gKN8VuzKOEzx9UNRSTF+zsqEi/NQmcl8P5oK7juwH15jahk5TPjIlqVIMnMCJp4cq2x9HV7Gv8+dw8sd2ovDtbauRgk8l8TAvwYi+ovoh75H0k9JcHRyQnO9/7Uef94vTDoSGz+EPvPzaQ22KGyxuEcQHMnEi/Jit2/fQasWZnJcs7O1l1Lq5xHLMcx5KKwpVXLwMHr36YN/fPUVAgICHmrLKmOMW50A33cmQlev2nOXjRblPF9aVgZ24no/YOs8+r3IPiIIhJoC3/9zE7w9vZCTmyvHTvYOtHU1WuDpFq1owyhfhs7SZKXyOCNT7xmvR2FWfBuKDLATqCBmiG6JioySfX+U+0gx9aPtKZMxGiVs37YZHh7e0o+fPnMGAt4PwIgRIxAfGwd/f38QWMmtoz47VOYv9J4jUYK+PL6TfMU1m+JGTBi5Beg1rwVbinLG1TzRsTuRmSmBZ72B3UOqaVAehQoZ/7fiR08bJ+7fX66IRuD0GQ8t9b5+kxG9IhYqQ72HlLKe9n2f9Dzi4dgnV9AxxMu/NX4cFoaGIiVlN+K+jq0+ahGAqaMjJVTehGSxsCtHYqWrq6sEne3YWbNnieuzwrOr+9mRX0SKzh1vwPwb+QKbbqanK5U7Ye1U3ZV/KxePfTzSEfhB2nbm8Qwp1lBqjQBNbg/Z2dniaKWtq1Fm/OMGT0YJs2dPDw+tskb4eSQvcsYogkvcRxeGLRSsncswF/nRuSKwikaAI49uH877CHl5V6RG7+rmKqeA3JwLiPwyCl9ERgpzVjkl1AbxHpJTUzHMqVq7bv/BdHiP8UTi2kT4jPeRlq+aDtotar31uB3cuHUTrVq0lJatukgtKwlPFuzREwxaXFCIVau0p/HbKIGv7+hHWjCZKF27dhMMmrazepZKWTJlo4YXWTHT3p8mS3hn6y5ydGNCxWoZETKpu1Ph4uIiWX3gzEC84/MOTEyMMf+T+fhx149YtvxzuDg6Y/gIukvUUps47qMZx9GrR8+HwJEnMjPEeYI3FlWx7G1qmztKt8+hu4N0Au1s7QSPsHX7NlG55FiJxmEiqq2rUQJf3+DZw2bdm1s7VaO0yRPj57HdyaVc2Se557/33hQEBs6E91hvXM+/DnPztrLEE9q8OzVVxJdv3LwBKn1M8JkgyVr40nB8t3Ej3p7wNuYFh0DP0BBvPvDNe1JQMjIz0KN7j2re+6lfpDevYA5YqKHgI7EB1MhjaZeBZ8DpYrUnbY+8LsA/QFtx154nTUNGVN+MpyUJj0wEGUrZ8jmSu/rGwlnF+rfCfCHS5bPFn4m4IIPLIxcJlMT7majMxP6U8qqUGP00NFTO/4WFRZLNHzx0CCFzgzHU2QV2PRzgYGuvcYVS4FPMWikBx6ArwArelAsXh4kJEXF3THxJj2ZyxxsgLj4O2WezQTcLbV2NMuPrCzyBispsVLDm2vqSfB+elVklLK+sFOtzJllkx1pZWaBtmzZo27I1ftdvJrPLz9cP+gbNUVykRotWLRG3ciVMDI1w+tfT2LBuA1JSkvGm5xiEhMzDxHfflc6epqsK91FVXonmBs3laKcr7NfqiwEmft9jNItErwlSl4hdPz8/8emlhx1XhbrATk2fp+nxRgm8pkH9EY8r8OqoFSswe+ZMZJ7MAk8RC+d/CktLC6gLi9B/0ABB5VDlatnyZQiY6o+27cyxJnGNEBmHDnNBO3ML/JSchPUbvhWhJELF6gJGHzf2nPP/wauvdJQbjqsNl3DlIsyqUF0kpoNUwuAKwMLQ5q2bxYbcbaSb5BEK47a+42pDf7NGCXx9YMiGDryhz1fwcDfo2tySNKmNWLtuLeYFz8XgwQOxadNmqSskJSWJfnxsfKzozalMTbBsWTjcR7nDQGUIx0FDEBMTI7OWK8hLrVvDw320xm4iue7MW9gBzDmfI4rYyh7PE8aZf50VYOX2bVtx5XIe5syZI80gWpoS2n3lt0tapY43qcBzi0ndlwrHgY4Cjzp29Khg44qKCrBlyzYEBQWJEzRdsAyMDFBxpwK2drb4dsO3Uurdk74PSxcuFheJ2XNmw8nRSfQAaLJYV+mqvhPJ5h1b4TRwCIxUKly8cgmWrc3rJUjwhiJVi5OD3UIqWZ/69Qzy8679+duyLJJokwf2NLNfWR7/9vcPsWB+KDJOHIf6Af2ZIEzi+ZndR0VGYNo0fxSXFaG8rBJOzk7YtStJuG5WHaww0nWkCCUkJMTDwsISXW261WjYPWkc53Jz0KbVSzA2MRYkrRFxB4bVFi6mzjlBAAAFkklEQVS8qr16XkBcfCzcXEdKhZFLPotOTHzbmZsLWFRbV6PM+D8ieXvaH2Td+jUYP67aMYIYOv74bK3Sd4ZlWPbeuWdbdbBEWupeeHl5SuFGX98AFy6cF60amiUxQD0cegogcszoMRo/vrC0WFhCDDBBIZMnT67Zs/keBw8fhI21DfT0daFSGQuBcuOm7wRlW8GS7uU8+Pg8XnFL4wAeeUKjBJ61aW3j5jV9cWXGr09MxERfX8nyCXkmZJn1+uHDhyMyMhJRX0Zh+gd/kZkc81UMxvuMx6ZN32PwoCGw7toZs4OCMSsoCGGLwzDVbwqOZZ7AB9P8NRIa2VsnL9DO3k4kWLicK1o5HBvr8aUlJTBraSZYPiaYxSVqAXFcvJiLzp271KsJrOl7P+7xRgl8Y8x4JfAJCSsxZcp7AoI8cuww+vXtL5w31t1pebo8Yrns+/av2SNieQTmBM8R+zQzs5ZimUp9nrnz5iE55SfBzdnZ2KCZrp5G4Mjho0eEcduunYWAPUxVJjWyrUTdkqvft/cbyDl/TsQUO3bshAPpB6Sz139Af/k/ZbLU1SL4UwX+WQf7PK9TAs/9mQgatluzTv6Mfn37Iib+a2QcOY6IyAiEh4dLTd3BoTuio1dIwsdKG/fzvXvTBArl7OKCbxK/wbix4+TYxdq+phJz2oE0WLSxqDEcKisplXHwqu7HX0Z7q/byPjzDs4V86colQeiyVUwOwIAHEit1mb/P+ps0yox/1sFq43WcrUuXLBELlMysLEHKfPTxh7h39z6CQ0JEw4d7tpWVJZKTUzBx0rtgubVfn76IjY9H99fsRXx57dpE+E32g6VVO+igutr4pOtM9mlU3KkU9g0FlUrVJRg2bFjNS9ijL1EXw6FnD+xOTpFOIImU7AqS6sVkmJgB5UZRmL/P+ps0ucAnrlkj1TZhqN4uE/DjD5u3IL/gFjy9PBG+bClch9Pj9RJK1Xcw9q2xstSTYkVApLpQDRtbG+RdvQKVoQrnL5/H6/a9NJ7jWSX09vKCqakZ1q5bj969ej7ksk0U0H3y4fV1cU+8Zw0EjUM6FQWTFnwyH4sWLZI4P8r8fZbgN7nA5+Xnwby1uRRSCHw0MzUVnhzP5kTihIUtlBxg4KCBQvgYPGQw9u1NE376rOBgBM8Kkv1846bvMWP6DEnqiNHTdBE7f7/qPlTGxhJQ3nj8bF5swBw4lI6XX3lFSBUsAZPg+cvpUygrLUW//v1RcPNWjd4OtwLu94+zO9E0Fj7eZALPYNExIvrrGATNmClUJtKPCYhY9c1qsfmiaNHOXbvQ742+6NSlIw6lH8brvXqJEEJ7Cyuk7UtFT4de0sFLS0uDt/dYlJdXQaXSzGtT3y7Fbzm50mffl75fcH1DHzBmeRPQ17awoABOzi44mJ6OgQMG1NCjOXaaDlItixeRvjyG1qe88TRBb1KBV/bGrT9sw/ix45B78YKYCDjYdxdFDMKhWLPPzDoB2252uH7zGu7dvYfO1l1x/Vq+dA519V5AsboEJqamIpjATH/r1h3wcHfTOPuo6l1ZXiHyamfOnsGLLV6sgWaTy0eLsW5drDHYcQiuXb0qduVc4plM8jVHDx+pkY0hboGz/VEXr6cNepMLPHvdlDmjD3xGViYyMo5JIld1H9AVw4jf5QbgPlxecRsV5ZXQNzAUGpSz4xDEJSRg0gRCoQqRmZkhOncfL1iAkFmz65191ZSsOk7QEpnfH8DKdETomc5dLA3zHE9/205dOmN1wiqZ3SRz0M+GXUsKJincOYIymPXXJXM0JOhNLvB1u1rknzPI3EuZkfOIJD+Ijo4kaorIIZdhHreMjAzF2JdSKKy+kQTJWcd2Kf9+XspX3bEx92BSx//jn7puFRxjVlaWVP2ULL+hQefz/wssiZLVCpPB/g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43694"/>
            <a:ext cx="8836025" cy="58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Смольник Виктория Владимировна – заместитель директора по УВР–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357431"/>
            <a:ext cx="338353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Парака</a:t>
            </a:r>
            <a:r>
              <a:rPr lang="ru-RU" sz="1400" b="1" dirty="0" smtClean="0">
                <a:solidFill>
                  <a:srgbClr val="002060"/>
                </a:solidFill>
              </a:rPr>
              <a:t> Евгений Евгеньевич- учитель физической культуры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1" y="3431565"/>
            <a:ext cx="336217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Казанчеева</a:t>
            </a:r>
            <a:r>
              <a:rPr lang="ru-RU" sz="1400" b="1" dirty="0" smtClean="0">
                <a:solidFill>
                  <a:srgbClr val="002060"/>
                </a:solidFill>
              </a:rPr>
              <a:t> Наталья Владимировна- учитель физической культуры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Мальгина</a:t>
            </a:r>
            <a:r>
              <a:rPr lang="ru-RU" sz="1400" b="1" dirty="0" smtClean="0">
                <a:solidFill>
                  <a:srgbClr val="002060"/>
                </a:solidFill>
              </a:rPr>
              <a:t> Оксана  Николаевна-  руководитель  ШМО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Зыкова Александра Олеговна – медицинский работник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Шумило</a:t>
            </a:r>
            <a:r>
              <a:rPr lang="ru-RU" sz="1400" b="1" dirty="0" smtClean="0">
                <a:solidFill>
                  <a:srgbClr val="002060"/>
                </a:solidFill>
              </a:rPr>
              <a:t> Елена  Николаевна – куратор 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60" t="9308" r="51157" b="62768"/>
          <a:stretch>
            <a:fillRect/>
          </a:stretch>
        </p:blipFill>
        <p:spPr bwMode="auto">
          <a:xfrm>
            <a:off x="214282" y="2214554"/>
            <a:ext cx="65484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76\Downloads\IMG-20210601-WA0012.jpg"/>
          <p:cNvPicPr>
            <a:picLocks noChangeAspect="1" noChangeArrowheads="1"/>
          </p:cNvPicPr>
          <p:nvPr/>
        </p:nvPicPr>
        <p:blipFill>
          <a:blip r:embed="rId5"/>
          <a:srcRect l="57031" t="34374" r="36718" b="52084"/>
          <a:stretch>
            <a:fillRect/>
          </a:stretch>
        </p:blipFill>
        <p:spPr bwMode="auto">
          <a:xfrm>
            <a:off x="214282" y="3286124"/>
            <a:ext cx="642942" cy="928694"/>
          </a:xfrm>
          <a:prstGeom prst="rect">
            <a:avLst/>
          </a:prstGeom>
          <a:noFill/>
        </p:spPr>
      </p:pic>
      <p:pic>
        <p:nvPicPr>
          <p:cNvPr id="1028" name="Picture 4" descr="C:\Users\76\Downloads\IMG-20210601-WA0012.jpg"/>
          <p:cNvPicPr>
            <a:picLocks noChangeAspect="1" noChangeArrowheads="1"/>
          </p:cNvPicPr>
          <p:nvPr/>
        </p:nvPicPr>
        <p:blipFill>
          <a:blip r:embed="rId5"/>
          <a:srcRect l="36719" t="32291" r="56250" b="53125"/>
          <a:stretch>
            <a:fillRect/>
          </a:stretch>
        </p:blipFill>
        <p:spPr bwMode="auto">
          <a:xfrm>
            <a:off x="4429124" y="2285992"/>
            <a:ext cx="571504" cy="85725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t="18164" r="4136" b="18264"/>
          <a:stretch>
            <a:fillRect/>
          </a:stretch>
        </p:blipFill>
        <p:spPr bwMode="auto">
          <a:xfrm>
            <a:off x="2357422" y="1214422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s://sun9-59.userapi.com/impf/c630828/v630828108/2082d/7JPXo1GsWAQ.jpg?size=1280x851&amp;quality=96&amp;sign=a3db22b5d4f5d051da6c79e6c161fe14&amp;c_uniq_tag=x-fQ6aX8CHo57vN6_bmlGS55NvOMtoEfmBOKVZDc3JM&amp;type=album"/>
          <p:cNvPicPr>
            <a:picLocks noChangeAspect="1" noChangeArrowheads="1"/>
          </p:cNvPicPr>
          <p:nvPr/>
        </p:nvPicPr>
        <p:blipFill>
          <a:blip r:embed="rId7" cstate="print"/>
          <a:srcRect l="12051" t="4532" r="61435" b="41088"/>
          <a:stretch>
            <a:fillRect/>
          </a:stretch>
        </p:blipFill>
        <p:spPr bwMode="auto">
          <a:xfrm>
            <a:off x="4429123" y="3286124"/>
            <a:ext cx="642943" cy="928694"/>
          </a:xfrm>
          <a:prstGeom prst="rect">
            <a:avLst/>
          </a:prstGeom>
          <a:noFill/>
        </p:spPr>
      </p:pic>
      <p:pic>
        <p:nvPicPr>
          <p:cNvPr id="1033" name="Picture 9" descr="https://sun9-25.userapi.com/impf/c846416/v846416572/9fbec/3tp6eeP7A6k.jpg?size=261x300&amp;quality=96&amp;sign=b5fc88ceb26ae8723c37b1e01e710595&amp;c_uniq_tag=KFyB5YfsEF9Y1c9jLT4QI6spCBO3KvC9mEA_YaKxXsQ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9" y="4929198"/>
            <a:ext cx="80796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1" y="285728"/>
            <a:ext cx="7088736" cy="1077218"/>
          </a:xfrm>
        </p:spPr>
        <p:txBody>
          <a:bodyPr/>
          <a:lstStyle/>
          <a:p>
            <a:r>
              <a:rPr dirty="0" smtClean="0"/>
              <a:t> </a:t>
            </a:r>
            <a:r>
              <a:rPr dirty="0" smtClean="0">
                <a:solidFill>
                  <a:schemeClr val="tx1"/>
                </a:solidFill>
              </a:rPr>
              <a:t>Процесс  создания карты текущего </a:t>
            </a:r>
            <a:br>
              <a:rPr dirty="0" smtClean="0">
                <a:solidFill>
                  <a:schemeClr val="tx1"/>
                </a:solidFill>
              </a:rPr>
            </a:br>
            <a:r>
              <a:rPr dirty="0" smtClean="0">
                <a:solidFill>
                  <a:schemeClr val="tx1"/>
                </a:solidFill>
              </a:rPr>
              <a:t>состояния процесса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76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57338"/>
            <a:ext cx="6357982" cy="50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Карта текущего состояния процесса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00570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1.Недостаточное  информирование и агитация   значения комплекса ГТО в ОО.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Излишняя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трата времени педагогами  на заполнение документов в бумажном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(формирование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участников ГТО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Недостаточность знаний для регистрации на сайте ГТО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4.Потеря времени на получение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справки для допуска к сдаче норм ГТО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5.Отсутствие участия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начальной школы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вопросе сдачи норм ГТО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детьми .</a:t>
            </a:r>
          </a:p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Проблемы с входом в личный кабинет на сайте ГТО для ознакомления с результатами.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86710" y="335756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ВПП- 16 дней</a:t>
            </a:r>
            <a:endParaRPr lang="ru-RU" b="1" dirty="0"/>
          </a:p>
        </p:txBody>
      </p:sp>
      <p:pic>
        <p:nvPicPr>
          <p:cNvPr id="3" name="Picture 2" descr="C:\Users\76\Downloads\Doc1-—-копия-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6858048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240" y="133325"/>
            <a:ext cx="2717660" cy="54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"/>
            <a:ext cx="1315772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95536" y="836712"/>
            <a:ext cx="614062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Проблемы   регионального уровня </a:t>
            </a:r>
          </a:p>
          <a:p>
            <a:pPr eaLnBrk="1" hangingPunct="1"/>
            <a:r>
              <a:rPr lang="ru-RU" dirty="0" smtClean="0"/>
              <a:t>Недостаточная работа по агитации занятий физической культурой и спортом как составляющей здорового образа жизни</a:t>
            </a: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Проблемы, решаемые организацией</a:t>
            </a:r>
          </a:p>
          <a:p>
            <a:pPr algn="l"/>
            <a:r>
              <a:rPr lang="ru-RU" sz="1600" dirty="0" smtClean="0">
                <a:cs typeface="Times New Roman" panose="02020603050405020304" pitchFamily="18" charset="0"/>
              </a:rPr>
              <a:t>1.Недостаточное  информирование и агитация   значения комплекса ГТО в ОО.</a:t>
            </a:r>
          </a:p>
          <a:p>
            <a:pPr algn="l"/>
            <a:r>
              <a:rPr lang="ru-RU" sz="1600" dirty="0" smtClean="0">
                <a:cs typeface="Times New Roman" panose="02020603050405020304" pitchFamily="18" charset="0"/>
              </a:rPr>
              <a:t>2. Излишняя трата времени педагогами  на заполнение документов в бумажном виде (формирование списков участников ГТО).</a:t>
            </a:r>
          </a:p>
          <a:p>
            <a:pPr algn="l"/>
            <a:r>
              <a:rPr lang="ru-RU" sz="1600" dirty="0" smtClean="0">
                <a:cs typeface="Times New Roman" panose="02020603050405020304" pitchFamily="18" charset="0"/>
              </a:rPr>
              <a:t>3. Недостаточность знаний для регистрации на сайте ГТО</a:t>
            </a:r>
          </a:p>
          <a:p>
            <a:pPr algn="l"/>
            <a:r>
              <a:rPr lang="ru-RU" sz="1600" dirty="0" smtClean="0">
                <a:cs typeface="Times New Roman" panose="02020603050405020304" pitchFamily="18" charset="0"/>
              </a:rPr>
              <a:t>4.Потеря времени на получение  медицинской справки для допуска к сдаче норм ГТО учащимися.</a:t>
            </a:r>
          </a:p>
          <a:p>
            <a:pPr algn="l"/>
            <a:r>
              <a:rPr lang="ru-RU" sz="1600" dirty="0" smtClean="0">
                <a:cs typeface="Times New Roman" panose="02020603050405020304" pitchFamily="18" charset="0"/>
              </a:rPr>
              <a:t>5.Отсутствие участия со стороны родителей начальной школы в вопросе сдачи норм ГТО  их детьми .</a:t>
            </a:r>
          </a:p>
          <a:p>
            <a:pPr algn="l"/>
            <a:r>
              <a:rPr lang="ru-RU" sz="1600" dirty="0" smtClean="0">
                <a:cs typeface="Times New Roman" panose="02020603050405020304" pitchFamily="18" charset="0"/>
              </a:rPr>
              <a:t>6. Проблемы с входом в личный кабинет на сайте ГТО для ознакомления с результатами.</a:t>
            </a:r>
          </a:p>
          <a:p>
            <a:pPr algn="l" eaLnBrk="1" hangingPunct="1"/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Карта целевого состояния процесса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3834" y="442913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ВПП – 7 дней</a:t>
            </a:r>
            <a:endParaRPr lang="ru-RU" b="1" dirty="0"/>
          </a:p>
        </p:txBody>
      </p:sp>
      <p:pic>
        <p:nvPicPr>
          <p:cNvPr id="2050" name="Picture 2" descr="C:\Users\76\Downloads\Doc1-—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6429420" cy="454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3808" y="33265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238095"/>
          <a:ext cx="8501122" cy="5200259"/>
        </p:xfrm>
        <a:graphic>
          <a:graphicData uri="http://schemas.openxmlformats.org/drawingml/2006/table">
            <a:tbl>
              <a:tblPr/>
              <a:tblGrid>
                <a:gridCol w="301146"/>
                <a:gridCol w="2318994"/>
                <a:gridCol w="2542209"/>
                <a:gridCol w="847218"/>
                <a:gridCol w="2491555"/>
              </a:tblGrid>
              <a:tr h="109264">
                <a:tc>
                  <a:txBody>
                    <a:bodyPr/>
                    <a:lstStyle/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Проблема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Планируемые мероприятия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Ответственный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14536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Недостаточное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информирование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 значение комплекса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ГТО.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Дополнительная внеурочная деятельность, направленная на улучшение и тренировку физических качеств обучающихся (товарищеские встречи, социальная акция «Я выбираю спорт», спортивные соревнования, весёлые старты).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групп по возрастным ступеням для сдачи норм «ГТО».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информационной системы для оперативного информирования  обучающихся , родителей (сайт ОО,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WhatsApp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01.10 – 26.11 2020года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УВР, учителя физической культуры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22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Излишняя трата времени педагогами  на заполнение документов в бумажном виде( формирование списков участников ГТО).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гугл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документа для общего пользования внутри ОО.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01.10 – 26.11 2020года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УВР, учителя физической культуры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24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Недостаточность знаний для регистрации на сайте ГТО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пошаговой инструкции ( памятки) для регистрации на сайте ГТО.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01.10 – 26.11 2020года </a:t>
                      </a:r>
                    </a:p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УВР, учителя физической культуры </a:t>
                      </a:r>
                    </a:p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419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Потеря времени на получение  медицинской справки для допуска к сдаче норм ГТО учащимися.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Согласование графика работы медицинского работника в школе(день, время).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01.10 – 26.11 2020года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УВР, учителя физической культуры, медицинский работник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419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Отсутствие участия со стороны родителей начальной школы в вопросе сдачи норм ГТО  их детьми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Беседы на родительских собраниях направленные на пропаганду здорового образа жизни,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значимости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ГТО, адресная помощь.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01.10 – 26.11 2020года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УВР, учителя физической культуры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419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Проблемы с входом в личный кабинет на сайте ГТО для ознакомления с результатами.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информации о результатах сдачи ГТО   в 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информационной системе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(сайт ОО, </a:t>
                      </a:r>
                      <a:r>
                        <a:rPr lang="ru-RU" sz="105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Instagram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WhatsApp</a:t>
                      </a: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стенд школы) .</a:t>
                      </a:r>
                    </a:p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01.10 – 26.11 2020года </a:t>
                      </a:r>
                    </a:p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УВР, учителя физической культуры </a:t>
                      </a:r>
                    </a:p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084" marR="23084" marT="58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4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358867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реализации проекта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оценивались: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учащихся, принявших участие в сдаче норм ГТО, результатах сдачи контрольных тестов ГТО и в рамках мониторинговых исследований.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96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11705</TotalTime>
  <Words>702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Повышение мотивации у обучающихся к участию выполнения норматитов комплекса ВФСК ГТО.</vt:lpstr>
      <vt:lpstr>Паспорт проекта  </vt:lpstr>
      <vt:lpstr>Команда проекта</vt:lpstr>
      <vt:lpstr> Процесс  создания карты текущего  состояния процесса</vt:lpstr>
      <vt:lpstr>Карта текущего состояния процесса</vt:lpstr>
      <vt:lpstr>Пирамида проблем</vt:lpstr>
      <vt:lpstr>Карта целевого состояния процесса</vt:lpstr>
      <vt:lpstr>Слайд 8</vt:lpstr>
      <vt:lpstr>Слайд 9</vt:lpstr>
      <vt:lpstr>Достигнутые результаты</vt:lpstr>
      <vt:lpstr>Слайд 11</vt:lpstr>
      <vt:lpstr>БЫЛО</vt:lpstr>
      <vt:lpstr>СТАЛО</vt:lpstr>
      <vt:lpstr>Ожидаемые результаты:</vt:lpstr>
      <vt:lpstr>Повышение мотивации у обучающихся к участию выполнения норматитов комплекса ВФСК ГТО.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ue66-1</cp:lastModifiedBy>
  <cp:revision>606</cp:revision>
  <cp:lastPrinted>2019-02-18T01:46:55Z</cp:lastPrinted>
  <dcterms:created xsi:type="dcterms:W3CDTF">2007-01-29T08:57:19Z</dcterms:created>
  <dcterms:modified xsi:type="dcterms:W3CDTF">2021-06-02T08:04:35Z</dcterms:modified>
</cp:coreProperties>
</file>